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6" r:id="rId1"/>
    <p:sldMasterId id="2147483714" r:id="rId2"/>
    <p:sldMasterId id="2147483753" r:id="rId3"/>
    <p:sldMasterId id="2147483767" r:id="rId4"/>
  </p:sldMasterIdLst>
  <p:notesMasterIdLst>
    <p:notesMasterId r:id="rId19"/>
  </p:notesMasterIdLst>
  <p:sldIdLst>
    <p:sldId id="1416" r:id="rId5"/>
    <p:sldId id="1417" r:id="rId6"/>
    <p:sldId id="298" r:id="rId7"/>
    <p:sldId id="302" r:id="rId8"/>
    <p:sldId id="313" r:id="rId9"/>
    <p:sldId id="304" r:id="rId10"/>
    <p:sldId id="305" r:id="rId11"/>
    <p:sldId id="312" r:id="rId12"/>
    <p:sldId id="1419" r:id="rId13"/>
    <p:sldId id="1418" r:id="rId14"/>
    <p:sldId id="1420" r:id="rId15"/>
    <p:sldId id="1421" r:id="rId16"/>
    <p:sldId id="1422" r:id="rId17"/>
    <p:sldId id="14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Nairn, Beth" initials="MB" lastIdx="13" clrIdx="0">
    <p:extLst>
      <p:ext uri="{19B8F6BF-5375-455C-9EA6-DF929625EA0E}">
        <p15:presenceInfo xmlns:p15="http://schemas.microsoft.com/office/powerpoint/2012/main" userId="S::beth.macnairn@crs.org::04f7670d-398d-4b9f-b03e-e1fa5b8cd3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A2D0D-8089-4B2E-8C54-754FB77C3E03}" v="163" dt="2022-09-27T15:08:09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lah, Mawuli" userId="ff2331e1-f28d-476e-a298-c0e71fe65732" providerId="ADAL" clId="{0F5A2D0D-8089-4B2E-8C54-754FB77C3E03}"/>
    <pc:docChg chg="undo custSel addSld delSld modSld sldOrd delMainMaster">
      <pc:chgData name="Sablah, Mawuli" userId="ff2331e1-f28d-476e-a298-c0e71fe65732" providerId="ADAL" clId="{0F5A2D0D-8089-4B2E-8C54-754FB77C3E03}" dt="2022-09-27T15:08:09.191" v="645" actId="20577"/>
      <pc:docMkLst>
        <pc:docMk/>
      </pc:docMkLst>
      <pc:sldChg chg="del">
        <pc:chgData name="Sablah, Mawuli" userId="ff2331e1-f28d-476e-a298-c0e71fe65732" providerId="ADAL" clId="{0F5A2D0D-8089-4B2E-8C54-754FB77C3E03}" dt="2022-09-26T21:38:13.843" v="75" actId="2696"/>
        <pc:sldMkLst>
          <pc:docMk/>
          <pc:sldMk cId="2302681309" sldId="260"/>
        </pc:sldMkLst>
      </pc:sldChg>
      <pc:sldChg chg="modSp mod">
        <pc:chgData name="Sablah, Mawuli" userId="ff2331e1-f28d-476e-a298-c0e71fe65732" providerId="ADAL" clId="{0F5A2D0D-8089-4B2E-8C54-754FB77C3E03}" dt="2022-09-26T21:44:35.554" v="90" actId="1076"/>
        <pc:sldMkLst>
          <pc:docMk/>
          <pc:sldMk cId="0" sldId="298"/>
        </pc:sldMkLst>
        <pc:spChg chg="mod">
          <ac:chgData name="Sablah, Mawuli" userId="ff2331e1-f28d-476e-a298-c0e71fe65732" providerId="ADAL" clId="{0F5A2D0D-8089-4B2E-8C54-754FB77C3E03}" dt="2022-09-26T21:44:35.554" v="90" actId="1076"/>
          <ac:spMkLst>
            <pc:docMk/>
            <pc:sldMk cId="0" sldId="298"/>
            <ac:spMk id="20482" creationId="{00000000-0000-0000-0000-000000000000}"/>
          </ac:spMkLst>
        </pc:spChg>
      </pc:sldChg>
      <pc:sldChg chg="delSp modSp mod">
        <pc:chgData name="Sablah, Mawuli" userId="ff2331e1-f28d-476e-a298-c0e71fe65732" providerId="ADAL" clId="{0F5A2D0D-8089-4B2E-8C54-754FB77C3E03}" dt="2022-09-26T21:46:31.251" v="97" actId="478"/>
        <pc:sldMkLst>
          <pc:docMk/>
          <pc:sldMk cId="1189338930" sldId="302"/>
        </pc:sldMkLst>
        <pc:spChg chg="del">
          <ac:chgData name="Sablah, Mawuli" userId="ff2331e1-f28d-476e-a298-c0e71fe65732" providerId="ADAL" clId="{0F5A2D0D-8089-4B2E-8C54-754FB77C3E03}" dt="2022-09-26T21:46:31.251" v="97" actId="478"/>
          <ac:spMkLst>
            <pc:docMk/>
            <pc:sldMk cId="1189338930" sldId="302"/>
            <ac:spMk id="3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45:54.433" v="95" actId="14100"/>
          <ac:spMkLst>
            <pc:docMk/>
            <pc:sldMk cId="1189338930" sldId="302"/>
            <ac:spMk id="4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45:58.036" v="96" actId="5793"/>
          <ac:spMkLst>
            <pc:docMk/>
            <pc:sldMk cId="1189338930" sldId="302"/>
            <ac:spMk id="7" creationId="{00000000-0000-0000-0000-000000000000}"/>
          </ac:spMkLst>
        </pc:spChg>
      </pc:sldChg>
      <pc:sldChg chg="modSp mod modNotesTx">
        <pc:chgData name="Sablah, Mawuli" userId="ff2331e1-f28d-476e-a298-c0e71fe65732" providerId="ADAL" clId="{0F5A2D0D-8089-4B2E-8C54-754FB77C3E03}" dt="2022-09-26T21:52:31.556" v="250" actId="6549"/>
        <pc:sldMkLst>
          <pc:docMk/>
          <pc:sldMk cId="4207139394" sldId="304"/>
        </pc:sldMkLst>
        <pc:spChg chg="mod">
          <ac:chgData name="Sablah, Mawuli" userId="ff2331e1-f28d-476e-a298-c0e71fe65732" providerId="ADAL" clId="{0F5A2D0D-8089-4B2E-8C54-754FB77C3E03}" dt="2022-09-26T21:50:29.924" v="115"/>
          <ac:spMkLst>
            <pc:docMk/>
            <pc:sldMk cId="4207139394" sldId="304"/>
            <ac:spMk id="3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1:12.392" v="139" actId="20577"/>
          <ac:spMkLst>
            <pc:docMk/>
            <pc:sldMk cId="4207139394" sldId="304"/>
            <ac:spMk id="4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2:10.134" v="248" actId="20577"/>
          <ac:spMkLst>
            <pc:docMk/>
            <pc:sldMk cId="4207139394" sldId="304"/>
            <ac:spMk id="75" creationId="{00000000-0000-0000-0000-000000000000}"/>
          </ac:spMkLst>
        </pc:spChg>
      </pc:sldChg>
      <pc:sldChg chg="addSp delSp modSp mod">
        <pc:chgData name="Sablah, Mawuli" userId="ff2331e1-f28d-476e-a298-c0e71fe65732" providerId="ADAL" clId="{0F5A2D0D-8089-4B2E-8C54-754FB77C3E03}" dt="2022-09-26T21:57:53.603" v="459" actId="20577"/>
        <pc:sldMkLst>
          <pc:docMk/>
          <pc:sldMk cId="3794217323" sldId="305"/>
        </pc:sldMkLst>
        <pc:spChg chg="add del">
          <ac:chgData name="Sablah, Mawuli" userId="ff2331e1-f28d-476e-a298-c0e71fe65732" providerId="ADAL" clId="{0F5A2D0D-8089-4B2E-8C54-754FB77C3E03}" dt="2022-09-26T21:54:49.547" v="252" actId="478"/>
          <ac:spMkLst>
            <pc:docMk/>
            <pc:sldMk cId="3794217323" sldId="305"/>
            <ac:spMk id="2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5:30.360" v="295" actId="20577"/>
          <ac:spMkLst>
            <pc:docMk/>
            <pc:sldMk cId="3794217323" sldId="305"/>
            <ac:spMk id="5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7:53.603" v="459" actId="20577"/>
          <ac:spMkLst>
            <pc:docMk/>
            <pc:sldMk cId="3794217323" sldId="305"/>
            <ac:spMk id="6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5:22.995" v="281" actId="20577"/>
          <ac:spMkLst>
            <pc:docMk/>
            <pc:sldMk cId="3794217323" sldId="305"/>
            <ac:spMk id="7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6:45.811" v="370" actId="20577"/>
          <ac:spMkLst>
            <pc:docMk/>
            <pc:sldMk cId="3794217323" sldId="305"/>
            <ac:spMk id="8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57:44.953" v="452" actId="20577"/>
          <ac:spMkLst>
            <pc:docMk/>
            <pc:sldMk cId="3794217323" sldId="305"/>
            <ac:spMk id="9" creationId="{00000000-0000-0000-0000-000000000000}"/>
          </ac:spMkLst>
        </pc:spChg>
      </pc:sldChg>
      <pc:sldChg chg="modSp mod">
        <pc:chgData name="Sablah, Mawuli" userId="ff2331e1-f28d-476e-a298-c0e71fe65732" providerId="ADAL" clId="{0F5A2D0D-8089-4B2E-8C54-754FB77C3E03}" dt="2022-09-26T22:03:26.918" v="467"/>
        <pc:sldMkLst>
          <pc:docMk/>
          <pc:sldMk cId="3559750700" sldId="312"/>
        </pc:sldMkLst>
        <pc:spChg chg="mod">
          <ac:chgData name="Sablah, Mawuli" userId="ff2331e1-f28d-476e-a298-c0e71fe65732" providerId="ADAL" clId="{0F5A2D0D-8089-4B2E-8C54-754FB77C3E03}" dt="2022-09-26T22:02:07.464" v="464" actId="14100"/>
          <ac:spMkLst>
            <pc:docMk/>
            <pc:sldMk cId="3559750700" sldId="312"/>
            <ac:spMk id="2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2:02:36.894" v="466"/>
          <ac:spMkLst>
            <pc:docMk/>
            <pc:sldMk cId="3559750700" sldId="312"/>
            <ac:spMk id="3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2:03:26.918" v="467"/>
          <ac:spMkLst>
            <pc:docMk/>
            <pc:sldMk cId="3559750700" sldId="312"/>
            <ac:spMk id="4" creationId="{00000000-0000-0000-0000-000000000000}"/>
          </ac:spMkLst>
        </pc:spChg>
      </pc:sldChg>
      <pc:sldChg chg="modSp del mod">
        <pc:chgData name="Sablah, Mawuli" userId="ff2331e1-f28d-476e-a298-c0e71fe65732" providerId="ADAL" clId="{0F5A2D0D-8089-4B2E-8C54-754FB77C3E03}" dt="2022-09-26T21:49:18.546" v="114" actId="20577"/>
        <pc:sldMkLst>
          <pc:docMk/>
          <pc:sldMk cId="2047521556" sldId="313"/>
        </pc:sldMkLst>
        <pc:spChg chg="mod">
          <ac:chgData name="Sablah, Mawuli" userId="ff2331e1-f28d-476e-a298-c0e71fe65732" providerId="ADAL" clId="{0F5A2D0D-8089-4B2E-8C54-754FB77C3E03}" dt="2022-09-26T21:48:12.261" v="100" actId="27636"/>
          <ac:spMkLst>
            <pc:docMk/>
            <pc:sldMk cId="2047521556" sldId="313"/>
            <ac:spMk id="2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1:49:18.546" v="114" actId="20577"/>
          <ac:spMkLst>
            <pc:docMk/>
            <pc:sldMk cId="2047521556" sldId="313"/>
            <ac:spMk id="3" creationId="{00000000-0000-0000-0000-000000000000}"/>
          </ac:spMkLst>
        </pc:spChg>
      </pc:sldChg>
      <pc:sldChg chg="modSp del mod">
        <pc:chgData name="Sablah, Mawuli" userId="ff2331e1-f28d-476e-a298-c0e71fe65732" providerId="ADAL" clId="{0F5A2D0D-8089-4B2E-8C54-754FB77C3E03}" dt="2022-09-26T22:07:32.914" v="478" actId="2696"/>
        <pc:sldMkLst>
          <pc:docMk/>
          <pc:sldMk cId="1245356701" sldId="316"/>
        </pc:sldMkLst>
        <pc:spChg chg="mod">
          <ac:chgData name="Sablah, Mawuli" userId="ff2331e1-f28d-476e-a298-c0e71fe65732" providerId="ADAL" clId="{0F5A2D0D-8089-4B2E-8C54-754FB77C3E03}" dt="2022-09-26T21:58:59.932" v="460"/>
          <ac:spMkLst>
            <pc:docMk/>
            <pc:sldMk cId="1245356701" sldId="316"/>
            <ac:spMk id="2" creationId="{00000000-0000-0000-0000-000000000000}"/>
          </ac:spMkLst>
        </pc:spChg>
        <pc:spChg chg="mod">
          <ac:chgData name="Sablah, Mawuli" userId="ff2331e1-f28d-476e-a298-c0e71fe65732" providerId="ADAL" clId="{0F5A2D0D-8089-4B2E-8C54-754FB77C3E03}" dt="2022-09-26T22:00:35.848" v="462" actId="20577"/>
          <ac:spMkLst>
            <pc:docMk/>
            <pc:sldMk cId="1245356701" sldId="316"/>
            <ac:spMk id="3" creationId="{00000000-0000-0000-0000-000000000000}"/>
          </ac:spMkLst>
        </pc:spChg>
      </pc:sldChg>
      <pc:sldChg chg="del">
        <pc:chgData name="Sablah, Mawuli" userId="ff2331e1-f28d-476e-a298-c0e71fe65732" providerId="ADAL" clId="{0F5A2D0D-8089-4B2E-8C54-754FB77C3E03}" dt="2022-09-26T21:37:24.964" v="71" actId="2696"/>
        <pc:sldMkLst>
          <pc:docMk/>
          <pc:sldMk cId="214563456" sldId="1378"/>
        </pc:sldMkLst>
      </pc:sldChg>
      <pc:sldChg chg="del">
        <pc:chgData name="Sablah, Mawuli" userId="ff2331e1-f28d-476e-a298-c0e71fe65732" providerId="ADAL" clId="{0F5A2D0D-8089-4B2E-8C54-754FB77C3E03}" dt="2022-09-26T21:37:53.146" v="73" actId="2696"/>
        <pc:sldMkLst>
          <pc:docMk/>
          <pc:sldMk cId="1167488484" sldId="1407"/>
        </pc:sldMkLst>
      </pc:sldChg>
      <pc:sldChg chg="del">
        <pc:chgData name="Sablah, Mawuli" userId="ff2331e1-f28d-476e-a298-c0e71fe65732" providerId="ADAL" clId="{0F5A2D0D-8089-4B2E-8C54-754FB77C3E03}" dt="2022-09-26T21:37:57.968" v="74" actId="2696"/>
        <pc:sldMkLst>
          <pc:docMk/>
          <pc:sldMk cId="0" sldId="1408"/>
        </pc:sldMkLst>
      </pc:sldChg>
      <pc:sldChg chg="del">
        <pc:chgData name="Sablah, Mawuli" userId="ff2331e1-f28d-476e-a298-c0e71fe65732" providerId="ADAL" clId="{0F5A2D0D-8089-4B2E-8C54-754FB77C3E03}" dt="2022-09-26T21:37:48.621" v="72" actId="2696"/>
        <pc:sldMkLst>
          <pc:docMk/>
          <pc:sldMk cId="4085160156" sldId="1409"/>
        </pc:sldMkLst>
      </pc:sldChg>
      <pc:sldChg chg="del">
        <pc:chgData name="Sablah, Mawuli" userId="ff2331e1-f28d-476e-a298-c0e71fe65732" providerId="ADAL" clId="{0F5A2D0D-8089-4B2E-8C54-754FB77C3E03}" dt="2022-09-26T21:38:13.843" v="75" actId="2696"/>
        <pc:sldMkLst>
          <pc:docMk/>
          <pc:sldMk cId="4163487944" sldId="1412"/>
        </pc:sldMkLst>
      </pc:sldChg>
      <pc:sldChg chg="del">
        <pc:chgData name="Sablah, Mawuli" userId="ff2331e1-f28d-476e-a298-c0e71fe65732" providerId="ADAL" clId="{0F5A2D0D-8089-4B2E-8C54-754FB77C3E03}" dt="2022-09-26T21:38:13.843" v="75" actId="2696"/>
        <pc:sldMkLst>
          <pc:docMk/>
          <pc:sldMk cId="688063359" sldId="1415"/>
        </pc:sldMkLst>
      </pc:sldChg>
      <pc:sldChg chg="modSp mod">
        <pc:chgData name="Sablah, Mawuli" userId="ff2331e1-f28d-476e-a298-c0e71fe65732" providerId="ADAL" clId="{0F5A2D0D-8089-4B2E-8C54-754FB77C3E03}" dt="2022-09-26T22:15:32.289" v="543" actId="20577"/>
        <pc:sldMkLst>
          <pc:docMk/>
          <pc:sldMk cId="1436441982" sldId="1416"/>
        </pc:sldMkLst>
        <pc:spChg chg="mod">
          <ac:chgData name="Sablah, Mawuli" userId="ff2331e1-f28d-476e-a298-c0e71fe65732" providerId="ADAL" clId="{0F5A2D0D-8089-4B2E-8C54-754FB77C3E03}" dt="2022-09-26T21:36:20.995" v="69" actId="1076"/>
          <ac:spMkLst>
            <pc:docMk/>
            <pc:sldMk cId="1436441982" sldId="1416"/>
            <ac:spMk id="2" creationId="{F9F73D79-555A-4514-B374-29D623B4DF6A}"/>
          </ac:spMkLst>
        </pc:spChg>
        <pc:spChg chg="mod">
          <ac:chgData name="Sablah, Mawuli" userId="ff2331e1-f28d-476e-a298-c0e71fe65732" providerId="ADAL" clId="{0F5A2D0D-8089-4B2E-8C54-754FB77C3E03}" dt="2022-09-26T21:37:02.730" v="70"/>
          <ac:spMkLst>
            <pc:docMk/>
            <pc:sldMk cId="1436441982" sldId="1416"/>
            <ac:spMk id="4" creationId="{9D2B0708-3D6A-485F-8542-3E03A6343D0B}"/>
          </ac:spMkLst>
        </pc:spChg>
        <pc:spChg chg="mod">
          <ac:chgData name="Sablah, Mawuli" userId="ff2331e1-f28d-476e-a298-c0e71fe65732" providerId="ADAL" clId="{0F5A2D0D-8089-4B2E-8C54-754FB77C3E03}" dt="2022-09-26T22:15:32.289" v="543" actId="20577"/>
          <ac:spMkLst>
            <pc:docMk/>
            <pc:sldMk cId="1436441982" sldId="1416"/>
            <ac:spMk id="7" creationId="{4570229F-C2B4-4A7F-9FD8-C94E834E6354}"/>
          </ac:spMkLst>
        </pc:spChg>
      </pc:sldChg>
      <pc:sldChg chg="delSp modSp mod">
        <pc:chgData name="Sablah, Mawuli" userId="ff2331e1-f28d-476e-a298-c0e71fe65732" providerId="ADAL" clId="{0F5A2D0D-8089-4B2E-8C54-754FB77C3E03}" dt="2022-09-27T15:08:09.191" v="645" actId="20577"/>
        <pc:sldMkLst>
          <pc:docMk/>
          <pc:sldMk cId="1160549276" sldId="1417"/>
        </pc:sldMkLst>
        <pc:spChg chg="del mod">
          <ac:chgData name="Sablah, Mawuli" userId="ff2331e1-f28d-476e-a298-c0e71fe65732" providerId="ADAL" clId="{0F5A2D0D-8089-4B2E-8C54-754FB77C3E03}" dt="2022-09-26T21:39:24.119" v="81" actId="478"/>
          <ac:spMkLst>
            <pc:docMk/>
            <pc:sldMk cId="1160549276" sldId="1417"/>
            <ac:spMk id="2" creationId="{1DDA6B8D-00BC-B44D-A4EF-D49252E06DF9}"/>
          </ac:spMkLst>
        </pc:spChg>
        <pc:spChg chg="del mod">
          <ac:chgData name="Sablah, Mawuli" userId="ff2331e1-f28d-476e-a298-c0e71fe65732" providerId="ADAL" clId="{0F5A2D0D-8089-4B2E-8C54-754FB77C3E03}" dt="2022-09-26T21:39:16.264" v="79" actId="478"/>
          <ac:spMkLst>
            <pc:docMk/>
            <pc:sldMk cId="1160549276" sldId="1417"/>
            <ac:spMk id="3" creationId="{8C5DABB5-B4DC-961D-98B9-D9E2E7EC7610}"/>
          </ac:spMkLst>
        </pc:spChg>
        <pc:graphicFrameChg chg="mod">
          <ac:chgData name="Sablah, Mawuli" userId="ff2331e1-f28d-476e-a298-c0e71fe65732" providerId="ADAL" clId="{0F5A2D0D-8089-4B2E-8C54-754FB77C3E03}" dt="2022-09-27T15:08:09.191" v="645" actId="20577"/>
          <ac:graphicFrameMkLst>
            <pc:docMk/>
            <pc:sldMk cId="1160549276" sldId="1417"/>
            <ac:graphicFrameMk id="4" creationId="{3FA36009-4A97-639E-23EA-6BA2CC306F8D}"/>
          </ac:graphicFrameMkLst>
        </pc:graphicFrameChg>
      </pc:sldChg>
      <pc:sldChg chg="modSp mod">
        <pc:chgData name="Sablah, Mawuli" userId="ff2331e1-f28d-476e-a298-c0e71fe65732" providerId="ADAL" clId="{0F5A2D0D-8089-4B2E-8C54-754FB77C3E03}" dt="2022-09-26T22:18:31.005" v="557" actId="20577"/>
        <pc:sldMkLst>
          <pc:docMk/>
          <pc:sldMk cId="1041146980" sldId="1418"/>
        </pc:sldMkLst>
        <pc:spChg chg="mod">
          <ac:chgData name="Sablah, Mawuli" userId="ff2331e1-f28d-476e-a298-c0e71fe65732" providerId="ADAL" clId="{0F5A2D0D-8089-4B2E-8C54-754FB77C3E03}" dt="2022-09-26T22:18:31.005" v="557" actId="20577"/>
          <ac:spMkLst>
            <pc:docMk/>
            <pc:sldMk cId="1041146980" sldId="1418"/>
            <ac:spMk id="2" creationId="{F182A31E-0118-B0C5-3BFE-1DB132BA19F4}"/>
          </ac:spMkLst>
        </pc:spChg>
        <pc:spChg chg="mod">
          <ac:chgData name="Sablah, Mawuli" userId="ff2331e1-f28d-476e-a298-c0e71fe65732" providerId="ADAL" clId="{0F5A2D0D-8089-4B2E-8C54-754FB77C3E03}" dt="2022-09-26T22:06:50.899" v="474"/>
          <ac:spMkLst>
            <pc:docMk/>
            <pc:sldMk cId="1041146980" sldId="1418"/>
            <ac:spMk id="3" creationId="{CD915849-843A-2D50-D031-FDFA97270D7C}"/>
          </ac:spMkLst>
        </pc:spChg>
      </pc:sldChg>
      <pc:sldChg chg="del">
        <pc:chgData name="Sablah, Mawuli" userId="ff2331e1-f28d-476e-a298-c0e71fe65732" providerId="ADAL" clId="{0F5A2D0D-8089-4B2E-8C54-754FB77C3E03}" dt="2022-09-26T21:38:13.843" v="75" actId="2696"/>
        <pc:sldMkLst>
          <pc:docMk/>
          <pc:sldMk cId="1107347275" sldId="1419"/>
        </pc:sldMkLst>
      </pc:sldChg>
      <pc:sldChg chg="modSp add mod ord">
        <pc:chgData name="Sablah, Mawuli" userId="ff2331e1-f28d-476e-a298-c0e71fe65732" providerId="ADAL" clId="{0F5A2D0D-8089-4B2E-8C54-754FB77C3E03}" dt="2022-09-26T22:07:48.373" v="480"/>
        <pc:sldMkLst>
          <pc:docMk/>
          <pc:sldMk cId="3463144878" sldId="1419"/>
        </pc:sldMkLst>
        <pc:spChg chg="mod">
          <ac:chgData name="Sablah, Mawuli" userId="ff2331e1-f28d-476e-a298-c0e71fe65732" providerId="ADAL" clId="{0F5A2D0D-8089-4B2E-8C54-754FB77C3E03}" dt="2022-09-26T22:07:25.455" v="477" actId="14100"/>
          <ac:spMkLst>
            <pc:docMk/>
            <pc:sldMk cId="3463144878" sldId="1419"/>
            <ac:spMk id="2" creationId="{F182A31E-0118-B0C5-3BFE-1DB132BA19F4}"/>
          </ac:spMkLst>
        </pc:spChg>
        <pc:spChg chg="mod">
          <ac:chgData name="Sablah, Mawuli" userId="ff2331e1-f28d-476e-a298-c0e71fe65732" providerId="ADAL" clId="{0F5A2D0D-8089-4B2E-8C54-754FB77C3E03}" dt="2022-09-26T22:07:08.124" v="475"/>
          <ac:spMkLst>
            <pc:docMk/>
            <pc:sldMk cId="3463144878" sldId="1419"/>
            <ac:spMk id="3" creationId="{CD915849-843A-2D50-D031-FDFA97270D7C}"/>
          </ac:spMkLst>
        </pc:spChg>
      </pc:sldChg>
      <pc:sldChg chg="modSp new mod">
        <pc:chgData name="Sablah, Mawuli" userId="ff2331e1-f28d-476e-a298-c0e71fe65732" providerId="ADAL" clId="{0F5A2D0D-8089-4B2E-8C54-754FB77C3E03}" dt="2022-09-26T22:19:33.773" v="603" actId="20577"/>
        <pc:sldMkLst>
          <pc:docMk/>
          <pc:sldMk cId="1145388811" sldId="1420"/>
        </pc:sldMkLst>
        <pc:spChg chg="mod">
          <ac:chgData name="Sablah, Mawuli" userId="ff2331e1-f28d-476e-a298-c0e71fe65732" providerId="ADAL" clId="{0F5A2D0D-8089-4B2E-8C54-754FB77C3E03}" dt="2022-09-26T22:19:33.773" v="603" actId="20577"/>
          <ac:spMkLst>
            <pc:docMk/>
            <pc:sldMk cId="1145388811" sldId="1420"/>
            <ac:spMk id="2" creationId="{F226E30B-B449-945E-63BA-FF618A33F5E7}"/>
          </ac:spMkLst>
        </pc:spChg>
        <pc:spChg chg="mod">
          <ac:chgData name="Sablah, Mawuli" userId="ff2331e1-f28d-476e-a298-c0e71fe65732" providerId="ADAL" clId="{0F5A2D0D-8089-4B2E-8C54-754FB77C3E03}" dt="2022-09-26T22:09:43.174" v="492"/>
          <ac:spMkLst>
            <pc:docMk/>
            <pc:sldMk cId="1145388811" sldId="1420"/>
            <ac:spMk id="3" creationId="{5B34A870-52EB-9A77-D3A4-FC71ED4DC129}"/>
          </ac:spMkLst>
        </pc:spChg>
      </pc:sldChg>
      <pc:sldChg chg="modSp new mod">
        <pc:chgData name="Sablah, Mawuli" userId="ff2331e1-f28d-476e-a298-c0e71fe65732" providerId="ADAL" clId="{0F5A2D0D-8089-4B2E-8C54-754FB77C3E03}" dt="2022-09-26T22:11:08.510" v="496" actId="14100"/>
        <pc:sldMkLst>
          <pc:docMk/>
          <pc:sldMk cId="2415912621" sldId="1421"/>
        </pc:sldMkLst>
        <pc:spChg chg="mod">
          <ac:chgData name="Sablah, Mawuli" userId="ff2331e1-f28d-476e-a298-c0e71fe65732" providerId="ADAL" clId="{0F5A2D0D-8089-4B2E-8C54-754FB77C3E03}" dt="2022-09-26T22:11:08.510" v="496" actId="14100"/>
          <ac:spMkLst>
            <pc:docMk/>
            <pc:sldMk cId="2415912621" sldId="1421"/>
            <ac:spMk id="2" creationId="{3FB018CA-6273-3FB5-E17C-CABAA6D1BD38}"/>
          </ac:spMkLst>
        </pc:spChg>
        <pc:spChg chg="mod">
          <ac:chgData name="Sablah, Mawuli" userId="ff2331e1-f28d-476e-a298-c0e71fe65732" providerId="ADAL" clId="{0F5A2D0D-8089-4B2E-8C54-754FB77C3E03}" dt="2022-09-26T22:10:34.889" v="494"/>
          <ac:spMkLst>
            <pc:docMk/>
            <pc:sldMk cId="2415912621" sldId="1421"/>
            <ac:spMk id="3" creationId="{8585115A-202A-94B6-244F-DEFE7514E758}"/>
          </ac:spMkLst>
        </pc:spChg>
      </pc:sldChg>
      <pc:sldChg chg="modSp new mod">
        <pc:chgData name="Sablah, Mawuli" userId="ff2331e1-f28d-476e-a298-c0e71fe65732" providerId="ADAL" clId="{0F5A2D0D-8089-4B2E-8C54-754FB77C3E03}" dt="2022-09-26T22:14:04.228" v="511" actId="1076"/>
        <pc:sldMkLst>
          <pc:docMk/>
          <pc:sldMk cId="652624175" sldId="1422"/>
        </pc:sldMkLst>
        <pc:spChg chg="mod">
          <ac:chgData name="Sablah, Mawuli" userId="ff2331e1-f28d-476e-a298-c0e71fe65732" providerId="ADAL" clId="{0F5A2D0D-8089-4B2E-8C54-754FB77C3E03}" dt="2022-09-26T22:13:56.406" v="509" actId="20577"/>
          <ac:spMkLst>
            <pc:docMk/>
            <pc:sldMk cId="652624175" sldId="1422"/>
            <ac:spMk id="2" creationId="{07CC20A5-D7F7-1DDD-C950-DF8D88BA90C8}"/>
          </ac:spMkLst>
        </pc:spChg>
        <pc:spChg chg="mod">
          <ac:chgData name="Sablah, Mawuli" userId="ff2331e1-f28d-476e-a298-c0e71fe65732" providerId="ADAL" clId="{0F5A2D0D-8089-4B2E-8C54-754FB77C3E03}" dt="2022-09-26T22:14:04.228" v="511" actId="1076"/>
          <ac:spMkLst>
            <pc:docMk/>
            <pc:sldMk cId="652624175" sldId="1422"/>
            <ac:spMk id="3" creationId="{D45EE598-94FA-6274-317E-37EB216707C5}"/>
          </ac:spMkLst>
        </pc:spChg>
      </pc:sldChg>
      <pc:sldChg chg="addSp delSp modSp new mod modClrScheme chgLayout">
        <pc:chgData name="Sablah, Mawuli" userId="ff2331e1-f28d-476e-a298-c0e71fe65732" providerId="ADAL" clId="{0F5A2D0D-8089-4B2E-8C54-754FB77C3E03}" dt="2022-09-26T22:21:25.772" v="608" actId="1076"/>
        <pc:sldMkLst>
          <pc:docMk/>
          <pc:sldMk cId="1638342764" sldId="1423"/>
        </pc:sldMkLst>
        <pc:spChg chg="del">
          <ac:chgData name="Sablah, Mawuli" userId="ff2331e1-f28d-476e-a298-c0e71fe65732" providerId="ADAL" clId="{0F5A2D0D-8089-4B2E-8C54-754FB77C3E03}" dt="2022-09-26T22:14:46.697" v="514" actId="478"/>
          <ac:spMkLst>
            <pc:docMk/>
            <pc:sldMk cId="1638342764" sldId="1423"/>
            <ac:spMk id="2" creationId="{7C619298-4CE5-2293-2802-95A012AAA658}"/>
          </ac:spMkLst>
        </pc:spChg>
        <pc:spChg chg="del">
          <ac:chgData name="Sablah, Mawuli" userId="ff2331e1-f28d-476e-a298-c0e71fe65732" providerId="ADAL" clId="{0F5A2D0D-8089-4B2E-8C54-754FB77C3E03}" dt="2022-09-26T22:14:15.051" v="513" actId="478"/>
          <ac:spMkLst>
            <pc:docMk/>
            <pc:sldMk cId="1638342764" sldId="1423"/>
            <ac:spMk id="3" creationId="{F107EA7D-E686-976C-FD1B-E88D292F0A7B}"/>
          </ac:spMkLst>
        </pc:spChg>
        <pc:spChg chg="add del mod">
          <ac:chgData name="Sablah, Mawuli" userId="ff2331e1-f28d-476e-a298-c0e71fe65732" providerId="ADAL" clId="{0F5A2D0D-8089-4B2E-8C54-754FB77C3E03}" dt="2022-09-26T22:15:16.386" v="538" actId="478"/>
          <ac:spMkLst>
            <pc:docMk/>
            <pc:sldMk cId="1638342764" sldId="1423"/>
            <ac:spMk id="10" creationId="{F58683EC-4E40-66AD-B46B-97365EB60304}"/>
          </ac:spMkLst>
        </pc:spChg>
        <pc:spChg chg="add mod">
          <ac:chgData name="Sablah, Mawuli" userId="ff2331e1-f28d-476e-a298-c0e71fe65732" providerId="ADAL" clId="{0F5A2D0D-8089-4B2E-8C54-754FB77C3E03}" dt="2022-09-26T22:21:25.772" v="608" actId="1076"/>
          <ac:spMkLst>
            <pc:docMk/>
            <pc:sldMk cId="1638342764" sldId="1423"/>
            <ac:spMk id="12" creationId="{69E0E7FF-712B-3CB3-72D7-F5FFDB994876}"/>
          </ac:spMkLst>
        </pc:spChg>
        <pc:picChg chg="add del mod">
          <ac:chgData name="Sablah, Mawuli" userId="ff2331e1-f28d-476e-a298-c0e71fe65732" providerId="ADAL" clId="{0F5A2D0D-8089-4B2E-8C54-754FB77C3E03}" dt="2022-09-26T22:14:57.299" v="516" actId="478"/>
          <ac:picMkLst>
            <pc:docMk/>
            <pc:sldMk cId="1638342764" sldId="1423"/>
            <ac:picMk id="4" creationId="{7A43B58E-8B68-F7E9-D7DF-16BD8E12A138}"/>
          </ac:picMkLst>
        </pc:picChg>
        <pc:picChg chg="add mod">
          <ac:chgData name="Sablah, Mawuli" userId="ff2331e1-f28d-476e-a298-c0e71fe65732" providerId="ADAL" clId="{0F5A2D0D-8089-4B2E-8C54-754FB77C3E03}" dt="2022-09-26T22:21:15.084" v="607" actId="1076"/>
          <ac:picMkLst>
            <pc:docMk/>
            <pc:sldMk cId="1638342764" sldId="1423"/>
            <ac:picMk id="5" creationId="{7D6D306D-B06B-3EE5-4EA4-1D432881E32F}"/>
          </ac:picMkLst>
        </pc:picChg>
      </pc:sldChg>
      <pc:sldMasterChg chg="del delSldLayout">
        <pc:chgData name="Sablah, Mawuli" userId="ff2331e1-f28d-476e-a298-c0e71fe65732" providerId="ADAL" clId="{0F5A2D0D-8089-4B2E-8C54-754FB77C3E03}" dt="2022-09-26T21:37:57.968" v="74" actId="2696"/>
        <pc:sldMasterMkLst>
          <pc:docMk/>
          <pc:sldMasterMk cId="160030055" sldId="2147483741"/>
        </pc:sldMasterMkLst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725075810" sldId="2147483742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742561453" sldId="2147483743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1192833802" sldId="2147483744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2571943900" sldId="2147483745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3652514048" sldId="2147483746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343513208" sldId="2147483747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1671441495" sldId="2147483748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1778350928" sldId="2147483749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1407510824" sldId="2147483750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2189262250" sldId="2147483751"/>
          </pc:sldLayoutMkLst>
        </pc:sldLayoutChg>
        <pc:sldLayoutChg chg="del">
          <pc:chgData name="Sablah, Mawuli" userId="ff2331e1-f28d-476e-a298-c0e71fe65732" providerId="ADAL" clId="{0F5A2D0D-8089-4B2E-8C54-754FB77C3E03}" dt="2022-09-26T21:37:57.968" v="74" actId="2696"/>
          <pc:sldLayoutMkLst>
            <pc:docMk/>
            <pc:sldMasterMk cId="160030055" sldId="2147483741"/>
            <pc:sldLayoutMk cId="639822995" sldId="214748375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wuli\Desktop\RETRIEVED1\Desktop\Fortification\Regional%20Fortification1\Partners\UEMOA\Norms%20and%20Regulation\Level%20of%20fortification\Calculated%20levels%20of%20fortification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Sheet6!$F$2</c:f>
              <c:strCache>
                <c:ptCount val="1"/>
                <c:pt idx="0">
                  <c:v>Per-capita Daily(g/day)</c:v>
                </c:pt>
              </c:strCache>
            </c:strRef>
          </c:tx>
          <c:invertIfNegative val="0"/>
          <c:cat>
            <c:strRef>
              <c:f>Sheet6!$E$3:$E$11</c:f>
              <c:strCache>
                <c:ptCount val="9"/>
                <c:pt idx="0">
                  <c:v>Benin</c:v>
                </c:pt>
                <c:pt idx="1">
                  <c:v>Burkina Faso</c:v>
                </c:pt>
                <c:pt idx="2">
                  <c:v>Cameroon</c:v>
                </c:pt>
                <c:pt idx="3">
                  <c:v>Cote d'Ivoire</c:v>
                </c:pt>
                <c:pt idx="4">
                  <c:v>Guinea</c:v>
                </c:pt>
                <c:pt idx="5">
                  <c:v>Mali</c:v>
                </c:pt>
                <c:pt idx="6">
                  <c:v>Niger</c:v>
                </c:pt>
                <c:pt idx="7">
                  <c:v>Senegal</c:v>
                </c:pt>
                <c:pt idx="8">
                  <c:v>Togo</c:v>
                </c:pt>
              </c:strCache>
            </c:strRef>
          </c:cat>
          <c:val>
            <c:numRef>
              <c:f>Sheet6!$F$3:$F$11</c:f>
              <c:numCache>
                <c:formatCode>0</c:formatCode>
                <c:ptCount val="9"/>
                <c:pt idx="0">
                  <c:v>19.17808219178082</c:v>
                </c:pt>
                <c:pt idx="1">
                  <c:v>21.369863013698698</c:v>
                </c:pt>
                <c:pt idx="2">
                  <c:v>46.027397260273972</c:v>
                </c:pt>
                <c:pt idx="3">
                  <c:v>42.739726027397246</c:v>
                </c:pt>
                <c:pt idx="4">
                  <c:v>32.328767123287548</c:v>
                </c:pt>
                <c:pt idx="5">
                  <c:v>26.575342465753426</c:v>
                </c:pt>
                <c:pt idx="6">
                  <c:v>13.424657534246576</c:v>
                </c:pt>
                <c:pt idx="7">
                  <c:v>91.780821917808211</c:v>
                </c:pt>
                <c:pt idx="8">
                  <c:v>28.493150684931489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16-4CC8-9F08-967FE5C3A9D5}"/>
            </c:ext>
          </c:extLst>
        </c:ser>
        <c:ser>
          <c:idx val="1"/>
          <c:order val="1"/>
          <c:tx>
            <c:strRef>
              <c:f>Sheet6!$G$2</c:f>
              <c:strCache>
                <c:ptCount val="1"/>
                <c:pt idx="0">
                  <c:v>Adjusted for 60% Pop.(g/day)</c:v>
                </c:pt>
              </c:strCache>
            </c:strRef>
          </c:tx>
          <c:invertIfNegative val="0"/>
          <c:cat>
            <c:strRef>
              <c:f>Sheet6!$E$3:$E$11</c:f>
              <c:strCache>
                <c:ptCount val="9"/>
                <c:pt idx="0">
                  <c:v>Benin</c:v>
                </c:pt>
                <c:pt idx="1">
                  <c:v>Burkina Faso</c:v>
                </c:pt>
                <c:pt idx="2">
                  <c:v>Cameroon</c:v>
                </c:pt>
                <c:pt idx="3">
                  <c:v>Cote d'Ivoire</c:v>
                </c:pt>
                <c:pt idx="4">
                  <c:v>Guinea</c:v>
                </c:pt>
                <c:pt idx="5">
                  <c:v>Mali</c:v>
                </c:pt>
                <c:pt idx="6">
                  <c:v>Niger</c:v>
                </c:pt>
                <c:pt idx="7">
                  <c:v>Senegal</c:v>
                </c:pt>
                <c:pt idx="8">
                  <c:v>Togo</c:v>
                </c:pt>
              </c:strCache>
            </c:strRef>
          </c:cat>
          <c:val>
            <c:numRef>
              <c:f>Sheet6!$G$3:$G$11</c:f>
              <c:numCache>
                <c:formatCode>0</c:formatCode>
                <c:ptCount val="9"/>
                <c:pt idx="0">
                  <c:v>31.963470319634702</c:v>
                </c:pt>
                <c:pt idx="1">
                  <c:v>35.616438356164387</c:v>
                </c:pt>
                <c:pt idx="2">
                  <c:v>76.712328767123282</c:v>
                </c:pt>
                <c:pt idx="3">
                  <c:v>71.232876712328448</c:v>
                </c:pt>
                <c:pt idx="4">
                  <c:v>53.881278538812744</c:v>
                </c:pt>
                <c:pt idx="5">
                  <c:v>44.292237442922413</c:v>
                </c:pt>
                <c:pt idx="6">
                  <c:v>22.374429223744286</c:v>
                </c:pt>
                <c:pt idx="7">
                  <c:v>152.96803652968083</c:v>
                </c:pt>
                <c:pt idx="8">
                  <c:v>47.488584474885847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16-4CC8-9F08-967FE5C3A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86945072"/>
        <c:axId val="-1286940720"/>
      </c:barChart>
      <c:catAx>
        <c:axId val="-128694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86940720"/>
        <c:crosses val="autoZero"/>
        <c:auto val="1"/>
        <c:lblAlgn val="ctr"/>
        <c:lblOffset val="100"/>
        <c:noMultiLvlLbl val="0"/>
      </c:catAx>
      <c:valAx>
        <c:axId val="-12869407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-128694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7456D-8075-44FA-97BF-651C2FCBFE7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A6AA3-018A-4E41-BBEB-38599E3F2E78}">
      <dgm:prSet/>
      <dgm:spPr/>
      <dgm:t>
        <a:bodyPr/>
        <a:lstStyle/>
        <a:p>
          <a:r>
            <a:rPr lang="en-US" dirty="0" smtClean="0"/>
            <a:t>Donnée </a:t>
          </a:r>
          <a:r>
            <a:rPr lang="en-US" dirty="0"/>
            <a:t>en micronutrient /FRAT, </a:t>
          </a:r>
        </a:p>
      </dgm:t>
    </dgm:pt>
    <dgm:pt modelId="{A80FB78D-00DC-4B2B-B8A2-588D45FE2495}" type="parTrans" cxnId="{17BD327C-B43C-4F1D-8262-5B67323F78CC}">
      <dgm:prSet/>
      <dgm:spPr/>
      <dgm:t>
        <a:bodyPr/>
        <a:lstStyle/>
        <a:p>
          <a:endParaRPr lang="en-US"/>
        </a:p>
      </dgm:t>
    </dgm:pt>
    <dgm:pt modelId="{42EBDD1D-1A74-40CC-928A-B3EFAA2EE164}" type="sibTrans" cxnId="{17BD327C-B43C-4F1D-8262-5B67323F78CC}">
      <dgm:prSet/>
      <dgm:spPr/>
      <dgm:t>
        <a:bodyPr/>
        <a:lstStyle/>
        <a:p>
          <a:endParaRPr lang="en-US"/>
        </a:p>
      </dgm:t>
    </dgm:pt>
    <dgm:pt modelId="{93CFD536-AD52-4F6B-BF8D-183715A59507}">
      <dgm:prSet/>
      <dgm:spPr/>
      <dgm:t>
        <a:bodyPr/>
        <a:lstStyle/>
        <a:p>
          <a:r>
            <a:rPr lang="fr-FR" dirty="0"/>
            <a:t>Projet de normes révisées pour examen</a:t>
          </a:r>
          <a:endParaRPr lang="en-US" dirty="0"/>
        </a:p>
      </dgm:t>
    </dgm:pt>
    <dgm:pt modelId="{C2B40266-B9A6-4024-BEEB-5976D3F12E3B}" type="parTrans" cxnId="{27C728E0-43AA-467F-950E-366A9E781FC6}">
      <dgm:prSet/>
      <dgm:spPr/>
      <dgm:t>
        <a:bodyPr/>
        <a:lstStyle/>
        <a:p>
          <a:endParaRPr lang="en-US"/>
        </a:p>
      </dgm:t>
    </dgm:pt>
    <dgm:pt modelId="{A9FDD252-DD39-406B-A869-B34A0CE4EA17}" type="sibTrans" cxnId="{27C728E0-43AA-467F-950E-366A9E781FC6}">
      <dgm:prSet/>
      <dgm:spPr/>
      <dgm:t>
        <a:bodyPr/>
        <a:lstStyle/>
        <a:p>
          <a:endParaRPr lang="en-US"/>
        </a:p>
      </dgm:t>
    </dgm:pt>
    <dgm:pt modelId="{6F3BF1C0-4C13-414B-9521-A9E08358E6CF}">
      <dgm:prSet/>
      <dgm:spPr/>
      <dgm:t>
        <a:bodyPr/>
        <a:lstStyle/>
        <a:p>
          <a:r>
            <a:rPr lang="fr-FR" dirty="0"/>
            <a:t>Estimer l'apport et les niveaux supplémentaires</a:t>
          </a:r>
          <a:endParaRPr lang="en-US" dirty="0"/>
        </a:p>
      </dgm:t>
    </dgm:pt>
    <dgm:pt modelId="{68539AEA-875E-4A8C-8345-28C0DAEC917A}" type="parTrans" cxnId="{FC622FEB-935D-4CB0-86A8-5E436F85E2A7}">
      <dgm:prSet/>
      <dgm:spPr/>
      <dgm:t>
        <a:bodyPr/>
        <a:lstStyle/>
        <a:p>
          <a:endParaRPr lang="en-US"/>
        </a:p>
      </dgm:t>
    </dgm:pt>
    <dgm:pt modelId="{BBD7BC77-3728-4AD0-86CC-AC2490A46AAC}" type="sibTrans" cxnId="{FC622FEB-935D-4CB0-86A8-5E436F85E2A7}">
      <dgm:prSet/>
      <dgm:spPr/>
      <dgm:t>
        <a:bodyPr/>
        <a:lstStyle/>
        <a:p>
          <a:endParaRPr lang="en-US"/>
        </a:p>
      </dgm:t>
    </dgm:pt>
    <dgm:pt modelId="{0805024F-ED0D-4E0F-94A4-8310936960F6}">
      <dgm:prSet/>
      <dgm:spPr/>
      <dgm:t>
        <a:bodyPr/>
        <a:lstStyle/>
        <a:p>
          <a:r>
            <a:rPr lang="fr-FR" dirty="0"/>
            <a:t>Examen du comité de diffusion/technique</a:t>
          </a:r>
          <a:endParaRPr lang="en-US" dirty="0"/>
        </a:p>
      </dgm:t>
    </dgm:pt>
    <dgm:pt modelId="{D57DA131-5F67-401B-B158-1EE8FE965C12}" type="parTrans" cxnId="{DC4158E7-4D58-4D0F-9F16-731530DE1D81}">
      <dgm:prSet/>
      <dgm:spPr/>
      <dgm:t>
        <a:bodyPr/>
        <a:lstStyle/>
        <a:p>
          <a:endParaRPr lang="en-US"/>
        </a:p>
      </dgm:t>
    </dgm:pt>
    <dgm:pt modelId="{E1424207-CA7B-4D9E-90AB-A6DB98F6582C}" type="sibTrans" cxnId="{DC4158E7-4D58-4D0F-9F16-731530DE1D81}">
      <dgm:prSet/>
      <dgm:spPr/>
      <dgm:t>
        <a:bodyPr/>
        <a:lstStyle/>
        <a:p>
          <a:endParaRPr lang="en-US"/>
        </a:p>
      </dgm:t>
    </dgm:pt>
    <dgm:pt modelId="{B77BF2AA-AD23-4720-A1F4-9C4FACED9A58}">
      <dgm:prSet/>
      <dgm:spPr/>
      <dgm:t>
        <a:bodyPr/>
        <a:lstStyle/>
        <a:p>
          <a:r>
            <a:rPr lang="fr-FR" dirty="0"/>
            <a:t>Adopter, ratifier, publier des normes</a:t>
          </a:r>
          <a:endParaRPr lang="en-US" dirty="0"/>
        </a:p>
      </dgm:t>
    </dgm:pt>
    <dgm:pt modelId="{124C87A3-026F-4ADD-8FFB-CFB2E2D499BF}" type="parTrans" cxnId="{5C5ABC7D-B29E-45A6-B597-5A3008CD8759}">
      <dgm:prSet/>
      <dgm:spPr/>
      <dgm:t>
        <a:bodyPr/>
        <a:lstStyle/>
        <a:p>
          <a:endParaRPr lang="en-US"/>
        </a:p>
      </dgm:t>
    </dgm:pt>
    <dgm:pt modelId="{593685E1-0162-4CBF-A1F1-9F2E9FE41A6A}" type="sibTrans" cxnId="{5C5ABC7D-B29E-45A6-B597-5A3008CD8759}">
      <dgm:prSet/>
      <dgm:spPr/>
      <dgm:t>
        <a:bodyPr/>
        <a:lstStyle/>
        <a:p>
          <a:endParaRPr lang="en-US"/>
        </a:p>
      </dgm:t>
    </dgm:pt>
    <dgm:pt modelId="{539D3780-FB7B-42BA-95FE-241C8FF27AAA}">
      <dgm:prSet/>
      <dgm:spPr/>
      <dgm:t>
        <a:bodyPr/>
        <a:lstStyle/>
        <a:p>
          <a:r>
            <a:rPr lang="en-US" dirty="0"/>
            <a:t>Application et réglementation</a:t>
          </a:r>
        </a:p>
      </dgm:t>
    </dgm:pt>
    <dgm:pt modelId="{A975CBD3-235F-4D24-9663-CFFFB9F3E2B3}" type="parTrans" cxnId="{01848039-B15A-4B29-97D7-1CAD695C146D}">
      <dgm:prSet/>
      <dgm:spPr/>
      <dgm:t>
        <a:bodyPr/>
        <a:lstStyle/>
        <a:p>
          <a:endParaRPr lang="en-US"/>
        </a:p>
      </dgm:t>
    </dgm:pt>
    <dgm:pt modelId="{8506C9A4-A4E1-4562-83F2-919898E12D5C}" type="sibTrans" cxnId="{01848039-B15A-4B29-97D7-1CAD695C146D}">
      <dgm:prSet/>
      <dgm:spPr/>
      <dgm:t>
        <a:bodyPr/>
        <a:lstStyle/>
        <a:p>
          <a:endParaRPr lang="en-US"/>
        </a:p>
      </dgm:t>
    </dgm:pt>
    <dgm:pt modelId="{82915DDE-51B0-4546-8EF2-A676546295DC}">
      <dgm:prSet custT="1"/>
      <dgm:spPr/>
      <dgm:t>
        <a:bodyPr/>
        <a:lstStyle/>
        <a:p>
          <a:r>
            <a:rPr lang="en-US" sz="1200" dirty="0"/>
            <a:t>6</a:t>
          </a:r>
        </a:p>
      </dgm:t>
    </dgm:pt>
    <dgm:pt modelId="{1C7C836E-882B-4E49-AD35-361104F959E3}" type="sibTrans" cxnId="{843BCC2B-0EE0-4D30-BB2C-30C8C47C14F6}">
      <dgm:prSet/>
      <dgm:spPr/>
      <dgm:t>
        <a:bodyPr/>
        <a:lstStyle/>
        <a:p>
          <a:endParaRPr lang="en-US"/>
        </a:p>
      </dgm:t>
    </dgm:pt>
    <dgm:pt modelId="{3CE20108-4C3C-4D89-8642-1E37FB90DE5D}" type="parTrans" cxnId="{843BCC2B-0EE0-4D30-BB2C-30C8C47C14F6}">
      <dgm:prSet/>
      <dgm:spPr/>
      <dgm:t>
        <a:bodyPr/>
        <a:lstStyle/>
        <a:p>
          <a:endParaRPr lang="en-US"/>
        </a:p>
      </dgm:t>
    </dgm:pt>
    <dgm:pt modelId="{524E683C-027B-433B-BA73-E07AB604F19C}">
      <dgm:prSet phldrT="[Text]" custT="1"/>
      <dgm:spPr/>
      <dgm:t>
        <a:bodyPr/>
        <a:lstStyle/>
        <a:p>
          <a:r>
            <a:rPr lang="en-US" sz="1200" dirty="0"/>
            <a:t>5</a:t>
          </a:r>
        </a:p>
      </dgm:t>
    </dgm:pt>
    <dgm:pt modelId="{6E74C7B0-1BAA-4E13-A8EA-62448245E308}" type="sibTrans" cxnId="{A419689B-C4DF-4CA4-9868-8CEFC1A7B13A}">
      <dgm:prSet/>
      <dgm:spPr/>
      <dgm:t>
        <a:bodyPr/>
        <a:lstStyle/>
        <a:p>
          <a:endParaRPr lang="en-US"/>
        </a:p>
      </dgm:t>
    </dgm:pt>
    <dgm:pt modelId="{BEEFB861-8B38-456C-83AB-BB1003F2EEE0}" type="parTrans" cxnId="{A419689B-C4DF-4CA4-9868-8CEFC1A7B13A}">
      <dgm:prSet/>
      <dgm:spPr/>
      <dgm:t>
        <a:bodyPr/>
        <a:lstStyle/>
        <a:p>
          <a:endParaRPr lang="en-US"/>
        </a:p>
      </dgm:t>
    </dgm:pt>
    <dgm:pt modelId="{5406676A-2FFB-43DA-A154-7568E22A7D63}">
      <dgm:prSet custT="1"/>
      <dgm:spPr/>
      <dgm:t>
        <a:bodyPr/>
        <a:lstStyle/>
        <a:p>
          <a:r>
            <a:rPr lang="en-US" sz="1200" dirty="0"/>
            <a:t>4</a:t>
          </a:r>
        </a:p>
      </dgm:t>
    </dgm:pt>
    <dgm:pt modelId="{BBC96A10-9171-4769-A67C-A1D0C0BDEC74}" type="sibTrans" cxnId="{A051F398-6DF8-423F-A1B5-5F13EB066AD6}">
      <dgm:prSet/>
      <dgm:spPr/>
      <dgm:t>
        <a:bodyPr/>
        <a:lstStyle/>
        <a:p>
          <a:endParaRPr lang="en-US"/>
        </a:p>
      </dgm:t>
    </dgm:pt>
    <dgm:pt modelId="{C38AD8E1-A226-47DD-ACEA-6667FBB8F180}" type="parTrans" cxnId="{A051F398-6DF8-423F-A1B5-5F13EB066AD6}">
      <dgm:prSet/>
      <dgm:spPr/>
      <dgm:t>
        <a:bodyPr/>
        <a:lstStyle/>
        <a:p>
          <a:endParaRPr lang="en-US"/>
        </a:p>
      </dgm:t>
    </dgm:pt>
    <dgm:pt modelId="{56CE42C5-280B-4A1C-9E46-E5E86D8FD801}">
      <dgm:prSet custT="1"/>
      <dgm:spPr/>
      <dgm:t>
        <a:bodyPr/>
        <a:lstStyle/>
        <a:p>
          <a:r>
            <a:rPr lang="en-US" sz="1200" dirty="0"/>
            <a:t>3</a:t>
          </a:r>
        </a:p>
      </dgm:t>
    </dgm:pt>
    <dgm:pt modelId="{EC33B765-6E8C-407B-A912-D67B71BF5AF8}" type="sibTrans" cxnId="{64891EC1-9694-42BE-BF7A-BF380447E68D}">
      <dgm:prSet/>
      <dgm:spPr/>
      <dgm:t>
        <a:bodyPr/>
        <a:lstStyle/>
        <a:p>
          <a:endParaRPr lang="en-US"/>
        </a:p>
      </dgm:t>
    </dgm:pt>
    <dgm:pt modelId="{944AAE0F-297A-48A0-9B6A-E7ABF867A2DB}" type="parTrans" cxnId="{64891EC1-9694-42BE-BF7A-BF380447E68D}">
      <dgm:prSet/>
      <dgm:spPr/>
      <dgm:t>
        <a:bodyPr/>
        <a:lstStyle/>
        <a:p>
          <a:endParaRPr lang="en-US"/>
        </a:p>
      </dgm:t>
    </dgm:pt>
    <dgm:pt modelId="{17CAA1A4-9243-40BF-B447-D3B3FB9BEBA6}">
      <dgm:prSet phldrT="[Text]" custT="1"/>
      <dgm:spPr/>
      <dgm:t>
        <a:bodyPr/>
        <a:lstStyle/>
        <a:p>
          <a:r>
            <a:rPr lang="en-US" sz="1200" dirty="0"/>
            <a:t>2</a:t>
          </a:r>
        </a:p>
      </dgm:t>
    </dgm:pt>
    <dgm:pt modelId="{16AB3C89-3703-41C2-A605-A1382F739CCB}" type="sibTrans" cxnId="{76D8CCBB-E404-4166-82DB-A6C048041996}">
      <dgm:prSet/>
      <dgm:spPr/>
      <dgm:t>
        <a:bodyPr/>
        <a:lstStyle/>
        <a:p>
          <a:endParaRPr lang="en-US"/>
        </a:p>
      </dgm:t>
    </dgm:pt>
    <dgm:pt modelId="{7E01DF52-0D31-4977-AE61-0011AB56F983}" type="parTrans" cxnId="{76D8CCBB-E404-4166-82DB-A6C048041996}">
      <dgm:prSet/>
      <dgm:spPr/>
      <dgm:t>
        <a:bodyPr/>
        <a:lstStyle/>
        <a:p>
          <a:endParaRPr lang="en-US"/>
        </a:p>
      </dgm:t>
    </dgm:pt>
    <dgm:pt modelId="{00F6EB5A-5F11-4448-9699-1638F9D3BE6D}">
      <dgm:prSet phldrT="[Text]" custT="1"/>
      <dgm:spPr/>
      <dgm:t>
        <a:bodyPr/>
        <a:lstStyle/>
        <a:p>
          <a:r>
            <a:rPr lang="en-US" sz="1200" dirty="0"/>
            <a:t>1</a:t>
          </a:r>
        </a:p>
      </dgm:t>
    </dgm:pt>
    <dgm:pt modelId="{CB016066-1918-4666-8AF6-0146F15A803D}" type="sibTrans" cxnId="{44DC74CA-DE52-4187-8882-6CCBE2B88063}">
      <dgm:prSet/>
      <dgm:spPr/>
      <dgm:t>
        <a:bodyPr/>
        <a:lstStyle/>
        <a:p>
          <a:endParaRPr lang="en-US"/>
        </a:p>
      </dgm:t>
    </dgm:pt>
    <dgm:pt modelId="{14838AD2-1163-4F59-BF7C-E181EFACCC15}" type="parTrans" cxnId="{44DC74CA-DE52-4187-8882-6CCBE2B88063}">
      <dgm:prSet/>
      <dgm:spPr/>
      <dgm:t>
        <a:bodyPr/>
        <a:lstStyle/>
        <a:p>
          <a:endParaRPr lang="en-US"/>
        </a:p>
      </dgm:t>
    </dgm:pt>
    <dgm:pt modelId="{AD9D9FB4-CC94-44B8-BF63-1DEC46E73A73}" type="pres">
      <dgm:prSet presAssocID="{5587456D-8075-44FA-97BF-651C2FCBFE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ACB9EA-5AF4-4207-91D0-AD303D41458F}" type="pres">
      <dgm:prSet presAssocID="{00F6EB5A-5F11-4448-9699-1638F9D3BE6D}" presName="composite" presStyleCnt="0"/>
      <dgm:spPr/>
    </dgm:pt>
    <dgm:pt modelId="{551DBCD3-BED1-4C16-A434-DBF48202C930}" type="pres">
      <dgm:prSet presAssocID="{00F6EB5A-5F11-4448-9699-1638F9D3BE6D}" presName="parentText" presStyleLbl="alignNode1" presStyleIdx="0" presStyleCnt="6" custScaleX="158625" custScaleY="1441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285455-B05C-4072-9AF8-4D34FF55C2AB}" type="pres">
      <dgm:prSet presAssocID="{00F6EB5A-5F11-4448-9699-1638F9D3BE6D}" presName="descendantText" presStyleLbl="alignAcc1" presStyleIdx="0" presStyleCnt="6" custScaleX="95050" custLinFactNeighborX="4485" custLinFactNeighborY="-31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0A552D-4031-4F14-9B70-BA5BA7642782}" type="pres">
      <dgm:prSet presAssocID="{CB016066-1918-4666-8AF6-0146F15A803D}" presName="sp" presStyleCnt="0"/>
      <dgm:spPr/>
    </dgm:pt>
    <dgm:pt modelId="{21FB8E8E-D5F3-42F9-A5E6-173361A6CE3D}" type="pres">
      <dgm:prSet presAssocID="{17CAA1A4-9243-40BF-B447-D3B3FB9BEBA6}" presName="composite" presStyleCnt="0"/>
      <dgm:spPr/>
    </dgm:pt>
    <dgm:pt modelId="{229255F3-CE6E-47A2-8568-889B1BFE7020}" type="pres">
      <dgm:prSet presAssocID="{17CAA1A4-9243-40BF-B447-D3B3FB9BEBA6}" presName="parentText" presStyleLbl="alignNode1" presStyleIdx="1" presStyleCnt="6" custScaleX="152659" custScaleY="14983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A5F88C-B8E6-44C3-964B-7E61CE13D4EB}" type="pres">
      <dgm:prSet presAssocID="{17CAA1A4-9243-40BF-B447-D3B3FB9BEBA6}" presName="descendantText" presStyleLbl="alignAcc1" presStyleIdx="1" presStyleCnt="6" custScaleX="89684" custLinFactNeighborX="293" custLinFactNeighborY="-50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70C0D7-102D-4367-A1FE-D61D13F1756A}" type="pres">
      <dgm:prSet presAssocID="{16AB3C89-3703-41C2-A605-A1382F739CCB}" presName="sp" presStyleCnt="0"/>
      <dgm:spPr/>
    </dgm:pt>
    <dgm:pt modelId="{57D94F65-E080-414D-A273-C49D2C9F6DC2}" type="pres">
      <dgm:prSet presAssocID="{56CE42C5-280B-4A1C-9E46-E5E86D8FD801}" presName="composite" presStyleCnt="0"/>
      <dgm:spPr/>
    </dgm:pt>
    <dgm:pt modelId="{BCA6C57D-705E-4C3B-A5BA-616E31F1C6E7}" type="pres">
      <dgm:prSet presAssocID="{56CE42C5-280B-4A1C-9E46-E5E86D8FD801}" presName="parentText" presStyleLbl="alignNode1" presStyleIdx="2" presStyleCnt="6" custScaleX="171777" custScaleY="15640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B4F605-1A19-47CD-A456-31AE65BD3A86}" type="pres">
      <dgm:prSet presAssocID="{56CE42C5-280B-4A1C-9E46-E5E86D8FD801}" presName="descendantText" presStyleLbl="alignAcc1" presStyleIdx="2" presStyleCnt="6" custScaleX="88996" custLinFactNeighborX="2993" custLinFactNeighborY="-30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D28868-32E3-4EFC-9C89-6D85EAF2AF97}" type="pres">
      <dgm:prSet presAssocID="{EC33B765-6E8C-407B-A912-D67B71BF5AF8}" presName="sp" presStyleCnt="0"/>
      <dgm:spPr/>
    </dgm:pt>
    <dgm:pt modelId="{2D13B847-368C-4088-B748-BA869AB1DDC4}" type="pres">
      <dgm:prSet presAssocID="{5406676A-2FFB-43DA-A154-7568E22A7D63}" presName="composite" presStyleCnt="0"/>
      <dgm:spPr/>
    </dgm:pt>
    <dgm:pt modelId="{34DF8A7F-F3E8-4D01-928D-B16B4132AFA5}" type="pres">
      <dgm:prSet presAssocID="{5406676A-2FFB-43DA-A154-7568E22A7D63}" presName="parentText" presStyleLbl="alignNode1" presStyleIdx="3" presStyleCnt="6" custScaleX="168526" custScaleY="15771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A80B2C-0D5B-402B-A8A9-5A70D7B960A0}" type="pres">
      <dgm:prSet presAssocID="{5406676A-2FFB-43DA-A154-7568E22A7D63}" presName="descendantText" presStyleLbl="alignAcc1" presStyleIdx="3" presStyleCnt="6" custScaleX="88535" custLinFactNeighborX="2236" custLinFactNeighborY="-22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6F22FA-ACC3-41F9-8C44-E7E20CF17000}" type="pres">
      <dgm:prSet presAssocID="{BBC96A10-9171-4769-A67C-A1D0C0BDEC74}" presName="sp" presStyleCnt="0"/>
      <dgm:spPr/>
    </dgm:pt>
    <dgm:pt modelId="{DD5D1D06-F777-4484-AE45-E4AE6E57F657}" type="pres">
      <dgm:prSet presAssocID="{524E683C-027B-433B-BA73-E07AB604F19C}" presName="composite" presStyleCnt="0"/>
      <dgm:spPr/>
    </dgm:pt>
    <dgm:pt modelId="{03A86294-CA34-4292-A1C4-B642767B1F45}" type="pres">
      <dgm:prSet presAssocID="{524E683C-027B-433B-BA73-E07AB604F19C}" presName="parentText" presStyleLbl="alignNode1" presStyleIdx="4" presStyleCnt="6" custScaleX="158067" custScaleY="16120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2BD886-BC97-4925-AB64-466483F79AD1}" type="pres">
      <dgm:prSet presAssocID="{524E683C-027B-433B-BA73-E07AB604F19C}" presName="descendantText" presStyleLbl="alignAcc1" presStyleIdx="4" presStyleCnt="6" custScaleX="82553" custLinFactNeighborX="5943" custLinFactNeighborY="-30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8AAF3-C63D-4301-A539-642D1B67EDB0}" type="pres">
      <dgm:prSet presAssocID="{6E74C7B0-1BAA-4E13-A8EA-62448245E308}" presName="sp" presStyleCnt="0"/>
      <dgm:spPr/>
    </dgm:pt>
    <dgm:pt modelId="{423601B4-C4D9-43FF-8544-6AD2D69FEBBD}" type="pres">
      <dgm:prSet presAssocID="{82915DDE-51B0-4546-8EF2-A676546295DC}" presName="composite" presStyleCnt="0"/>
      <dgm:spPr/>
    </dgm:pt>
    <dgm:pt modelId="{03EC0244-8943-4788-9E9B-573C05457E02}" type="pres">
      <dgm:prSet presAssocID="{82915DDE-51B0-4546-8EF2-A676546295DC}" presName="parentText" presStyleLbl="alignNode1" presStyleIdx="5" presStyleCnt="6" custScaleX="161552" custScaleY="126518" custLinFactNeighborX="2842" custLinFactNeighborY="306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5ECB45-1313-4D4A-99DE-A3534022BA56}" type="pres">
      <dgm:prSet presAssocID="{82915DDE-51B0-4546-8EF2-A676546295DC}" presName="descendantText" presStyleLbl="alignAcc1" presStyleIdx="5" presStyleCnt="6" custLinFactNeighborX="4498" custLinFactNeighborY="-140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4158E7-4D58-4D0F-9F16-731530DE1D81}" srcId="{5406676A-2FFB-43DA-A154-7568E22A7D63}" destId="{0805024F-ED0D-4E0F-94A4-8310936960F6}" srcOrd="0" destOrd="0" parTransId="{D57DA131-5F67-401B-B158-1EE8FE965C12}" sibTransId="{E1424207-CA7B-4D9E-90AB-A6DB98F6582C}"/>
    <dgm:cxn modelId="{44429262-9734-45A8-8D1E-7D6FEFAB976A}" type="presOf" srcId="{0805024F-ED0D-4E0F-94A4-8310936960F6}" destId="{20A80B2C-0D5B-402B-A8A9-5A70D7B960A0}" srcOrd="0" destOrd="0" presId="urn:microsoft.com/office/officeart/2005/8/layout/chevron2"/>
    <dgm:cxn modelId="{A419689B-C4DF-4CA4-9868-8CEFC1A7B13A}" srcId="{5587456D-8075-44FA-97BF-651C2FCBFE74}" destId="{524E683C-027B-433B-BA73-E07AB604F19C}" srcOrd="4" destOrd="0" parTransId="{BEEFB861-8B38-456C-83AB-BB1003F2EEE0}" sibTransId="{6E74C7B0-1BAA-4E13-A8EA-62448245E308}"/>
    <dgm:cxn modelId="{C72B166C-698A-4056-BE62-333E7EE99776}" type="presOf" srcId="{903A6AA3-018A-4E41-BBEB-38599E3F2E78}" destId="{48285455-B05C-4072-9AF8-4D34FF55C2AB}" srcOrd="0" destOrd="0" presId="urn:microsoft.com/office/officeart/2005/8/layout/chevron2"/>
    <dgm:cxn modelId="{64891EC1-9694-42BE-BF7A-BF380447E68D}" srcId="{5587456D-8075-44FA-97BF-651C2FCBFE74}" destId="{56CE42C5-280B-4A1C-9E46-E5E86D8FD801}" srcOrd="2" destOrd="0" parTransId="{944AAE0F-297A-48A0-9B6A-E7ABF867A2DB}" sibTransId="{EC33B765-6E8C-407B-A912-D67B71BF5AF8}"/>
    <dgm:cxn modelId="{B73AD63B-F0D4-4323-8B24-93D60E0F6345}" type="presOf" srcId="{524E683C-027B-433B-BA73-E07AB604F19C}" destId="{03A86294-CA34-4292-A1C4-B642767B1F45}" srcOrd="0" destOrd="0" presId="urn:microsoft.com/office/officeart/2005/8/layout/chevron2"/>
    <dgm:cxn modelId="{2F41E02B-037C-43A5-8E57-B92687F09950}" type="presOf" srcId="{6F3BF1C0-4C13-414B-9521-A9E08358E6CF}" destId="{D1A5F88C-B8E6-44C3-964B-7E61CE13D4EB}" srcOrd="0" destOrd="0" presId="urn:microsoft.com/office/officeart/2005/8/layout/chevron2"/>
    <dgm:cxn modelId="{A051F398-6DF8-423F-A1B5-5F13EB066AD6}" srcId="{5587456D-8075-44FA-97BF-651C2FCBFE74}" destId="{5406676A-2FFB-43DA-A154-7568E22A7D63}" srcOrd="3" destOrd="0" parTransId="{C38AD8E1-A226-47DD-ACEA-6667FBB8F180}" sibTransId="{BBC96A10-9171-4769-A67C-A1D0C0BDEC74}"/>
    <dgm:cxn modelId="{843BCC2B-0EE0-4D30-BB2C-30C8C47C14F6}" srcId="{5587456D-8075-44FA-97BF-651C2FCBFE74}" destId="{82915DDE-51B0-4546-8EF2-A676546295DC}" srcOrd="5" destOrd="0" parTransId="{3CE20108-4C3C-4D89-8642-1E37FB90DE5D}" sibTransId="{1C7C836E-882B-4E49-AD35-361104F959E3}"/>
    <dgm:cxn modelId="{5C5ABC7D-B29E-45A6-B597-5A3008CD8759}" srcId="{524E683C-027B-433B-BA73-E07AB604F19C}" destId="{B77BF2AA-AD23-4720-A1F4-9C4FACED9A58}" srcOrd="0" destOrd="0" parTransId="{124C87A3-026F-4ADD-8FFB-CFB2E2D499BF}" sibTransId="{593685E1-0162-4CBF-A1F1-9F2E9FE41A6A}"/>
    <dgm:cxn modelId="{AFAAF0DF-EB48-4B36-BC0B-B58135700D6A}" type="presOf" srcId="{93CFD536-AD52-4F6B-BF8D-183715A59507}" destId="{1BB4F605-1A19-47CD-A456-31AE65BD3A86}" srcOrd="0" destOrd="0" presId="urn:microsoft.com/office/officeart/2005/8/layout/chevron2"/>
    <dgm:cxn modelId="{27C728E0-43AA-467F-950E-366A9E781FC6}" srcId="{56CE42C5-280B-4A1C-9E46-E5E86D8FD801}" destId="{93CFD536-AD52-4F6B-BF8D-183715A59507}" srcOrd="0" destOrd="0" parTransId="{C2B40266-B9A6-4024-BEEB-5976D3F12E3B}" sibTransId="{A9FDD252-DD39-406B-A869-B34A0CE4EA17}"/>
    <dgm:cxn modelId="{09C107CF-1692-4A0B-893B-B16D493F8B45}" type="presOf" srcId="{B77BF2AA-AD23-4720-A1F4-9C4FACED9A58}" destId="{942BD886-BC97-4925-AB64-466483F79AD1}" srcOrd="0" destOrd="0" presId="urn:microsoft.com/office/officeart/2005/8/layout/chevron2"/>
    <dgm:cxn modelId="{76D8CCBB-E404-4166-82DB-A6C048041996}" srcId="{5587456D-8075-44FA-97BF-651C2FCBFE74}" destId="{17CAA1A4-9243-40BF-B447-D3B3FB9BEBA6}" srcOrd="1" destOrd="0" parTransId="{7E01DF52-0D31-4977-AE61-0011AB56F983}" sibTransId="{16AB3C89-3703-41C2-A605-A1382F739CCB}"/>
    <dgm:cxn modelId="{01848039-B15A-4B29-97D7-1CAD695C146D}" srcId="{82915DDE-51B0-4546-8EF2-A676546295DC}" destId="{539D3780-FB7B-42BA-95FE-241C8FF27AAA}" srcOrd="0" destOrd="0" parTransId="{A975CBD3-235F-4D24-9663-CFFFB9F3E2B3}" sibTransId="{8506C9A4-A4E1-4562-83F2-919898E12D5C}"/>
    <dgm:cxn modelId="{AE027AB9-8BF5-4FA9-9DC3-E309E8AD7EFA}" type="presOf" srcId="{5587456D-8075-44FA-97BF-651C2FCBFE74}" destId="{AD9D9FB4-CC94-44B8-BF63-1DEC46E73A73}" srcOrd="0" destOrd="0" presId="urn:microsoft.com/office/officeart/2005/8/layout/chevron2"/>
    <dgm:cxn modelId="{AE8FA6D7-DA3E-4FE0-997C-76C78E73B830}" type="presOf" srcId="{539D3780-FB7B-42BA-95FE-241C8FF27AAA}" destId="{245ECB45-1313-4D4A-99DE-A3534022BA56}" srcOrd="0" destOrd="0" presId="urn:microsoft.com/office/officeart/2005/8/layout/chevron2"/>
    <dgm:cxn modelId="{FC622FEB-935D-4CB0-86A8-5E436F85E2A7}" srcId="{17CAA1A4-9243-40BF-B447-D3B3FB9BEBA6}" destId="{6F3BF1C0-4C13-414B-9521-A9E08358E6CF}" srcOrd="0" destOrd="0" parTransId="{68539AEA-875E-4A8C-8345-28C0DAEC917A}" sibTransId="{BBD7BC77-3728-4AD0-86CC-AC2490A46AAC}"/>
    <dgm:cxn modelId="{7DDD1E0C-ACE7-4BBE-A12F-1687C403EDDF}" type="presOf" srcId="{5406676A-2FFB-43DA-A154-7568E22A7D63}" destId="{34DF8A7F-F3E8-4D01-928D-B16B4132AFA5}" srcOrd="0" destOrd="0" presId="urn:microsoft.com/office/officeart/2005/8/layout/chevron2"/>
    <dgm:cxn modelId="{17BD327C-B43C-4F1D-8262-5B67323F78CC}" srcId="{00F6EB5A-5F11-4448-9699-1638F9D3BE6D}" destId="{903A6AA3-018A-4E41-BBEB-38599E3F2E78}" srcOrd="0" destOrd="0" parTransId="{A80FB78D-00DC-4B2B-B8A2-588D45FE2495}" sibTransId="{42EBDD1D-1A74-40CC-928A-B3EFAA2EE164}"/>
    <dgm:cxn modelId="{6CA6F59C-E36B-467E-8DC3-A2089C1D424C}" type="presOf" srcId="{56CE42C5-280B-4A1C-9E46-E5E86D8FD801}" destId="{BCA6C57D-705E-4C3B-A5BA-616E31F1C6E7}" srcOrd="0" destOrd="0" presId="urn:microsoft.com/office/officeart/2005/8/layout/chevron2"/>
    <dgm:cxn modelId="{80845E37-3CC0-4467-9D2F-1C5B8F6D9D08}" type="presOf" srcId="{82915DDE-51B0-4546-8EF2-A676546295DC}" destId="{03EC0244-8943-4788-9E9B-573C05457E02}" srcOrd="0" destOrd="0" presId="urn:microsoft.com/office/officeart/2005/8/layout/chevron2"/>
    <dgm:cxn modelId="{37A50A41-AA5A-45FD-BE5C-7C3E08C99D88}" type="presOf" srcId="{17CAA1A4-9243-40BF-B447-D3B3FB9BEBA6}" destId="{229255F3-CE6E-47A2-8568-889B1BFE7020}" srcOrd="0" destOrd="0" presId="urn:microsoft.com/office/officeart/2005/8/layout/chevron2"/>
    <dgm:cxn modelId="{4A28DD43-690B-4967-8C0A-AE4DF04EA1E6}" type="presOf" srcId="{00F6EB5A-5F11-4448-9699-1638F9D3BE6D}" destId="{551DBCD3-BED1-4C16-A434-DBF48202C930}" srcOrd="0" destOrd="0" presId="urn:microsoft.com/office/officeart/2005/8/layout/chevron2"/>
    <dgm:cxn modelId="{44DC74CA-DE52-4187-8882-6CCBE2B88063}" srcId="{5587456D-8075-44FA-97BF-651C2FCBFE74}" destId="{00F6EB5A-5F11-4448-9699-1638F9D3BE6D}" srcOrd="0" destOrd="0" parTransId="{14838AD2-1163-4F59-BF7C-E181EFACCC15}" sibTransId="{CB016066-1918-4666-8AF6-0146F15A803D}"/>
    <dgm:cxn modelId="{9E1B4D89-E93C-464B-BF4E-655974F2868A}" type="presParOf" srcId="{AD9D9FB4-CC94-44B8-BF63-1DEC46E73A73}" destId="{32ACB9EA-5AF4-4207-91D0-AD303D41458F}" srcOrd="0" destOrd="0" presId="urn:microsoft.com/office/officeart/2005/8/layout/chevron2"/>
    <dgm:cxn modelId="{512203EF-03E3-46B8-9166-34E17EE20E37}" type="presParOf" srcId="{32ACB9EA-5AF4-4207-91D0-AD303D41458F}" destId="{551DBCD3-BED1-4C16-A434-DBF48202C930}" srcOrd="0" destOrd="0" presId="urn:microsoft.com/office/officeart/2005/8/layout/chevron2"/>
    <dgm:cxn modelId="{678C6ECB-D8F0-4CB1-8FE4-452872FE61D2}" type="presParOf" srcId="{32ACB9EA-5AF4-4207-91D0-AD303D41458F}" destId="{48285455-B05C-4072-9AF8-4D34FF55C2AB}" srcOrd="1" destOrd="0" presId="urn:microsoft.com/office/officeart/2005/8/layout/chevron2"/>
    <dgm:cxn modelId="{F99D3570-7856-430A-934A-083C3B9CCB1E}" type="presParOf" srcId="{AD9D9FB4-CC94-44B8-BF63-1DEC46E73A73}" destId="{360A552D-4031-4F14-9B70-BA5BA7642782}" srcOrd="1" destOrd="0" presId="urn:microsoft.com/office/officeart/2005/8/layout/chevron2"/>
    <dgm:cxn modelId="{0BC76916-667E-4811-8952-81BB0EB5E8E9}" type="presParOf" srcId="{AD9D9FB4-CC94-44B8-BF63-1DEC46E73A73}" destId="{21FB8E8E-D5F3-42F9-A5E6-173361A6CE3D}" srcOrd="2" destOrd="0" presId="urn:microsoft.com/office/officeart/2005/8/layout/chevron2"/>
    <dgm:cxn modelId="{30B5F489-F552-42CE-BE94-E7181A1095E1}" type="presParOf" srcId="{21FB8E8E-D5F3-42F9-A5E6-173361A6CE3D}" destId="{229255F3-CE6E-47A2-8568-889B1BFE7020}" srcOrd="0" destOrd="0" presId="urn:microsoft.com/office/officeart/2005/8/layout/chevron2"/>
    <dgm:cxn modelId="{41EA10AB-8EFB-4A88-80C9-03D0008A1760}" type="presParOf" srcId="{21FB8E8E-D5F3-42F9-A5E6-173361A6CE3D}" destId="{D1A5F88C-B8E6-44C3-964B-7E61CE13D4EB}" srcOrd="1" destOrd="0" presId="urn:microsoft.com/office/officeart/2005/8/layout/chevron2"/>
    <dgm:cxn modelId="{25EEAD1D-F806-4313-BAE2-D635FCA6167A}" type="presParOf" srcId="{AD9D9FB4-CC94-44B8-BF63-1DEC46E73A73}" destId="{3D70C0D7-102D-4367-A1FE-D61D13F1756A}" srcOrd="3" destOrd="0" presId="urn:microsoft.com/office/officeart/2005/8/layout/chevron2"/>
    <dgm:cxn modelId="{FE868556-080C-4599-876E-08A0576D7525}" type="presParOf" srcId="{AD9D9FB4-CC94-44B8-BF63-1DEC46E73A73}" destId="{57D94F65-E080-414D-A273-C49D2C9F6DC2}" srcOrd="4" destOrd="0" presId="urn:microsoft.com/office/officeart/2005/8/layout/chevron2"/>
    <dgm:cxn modelId="{BC8D4B52-62FC-45FA-B393-6D30E6161D43}" type="presParOf" srcId="{57D94F65-E080-414D-A273-C49D2C9F6DC2}" destId="{BCA6C57D-705E-4C3B-A5BA-616E31F1C6E7}" srcOrd="0" destOrd="0" presId="urn:microsoft.com/office/officeart/2005/8/layout/chevron2"/>
    <dgm:cxn modelId="{306C513C-6ABE-4C65-B2F4-7E6023ACD6ED}" type="presParOf" srcId="{57D94F65-E080-414D-A273-C49D2C9F6DC2}" destId="{1BB4F605-1A19-47CD-A456-31AE65BD3A86}" srcOrd="1" destOrd="0" presId="urn:microsoft.com/office/officeart/2005/8/layout/chevron2"/>
    <dgm:cxn modelId="{562F7F91-6FF2-4BDE-9DAE-C845F42CE1EA}" type="presParOf" srcId="{AD9D9FB4-CC94-44B8-BF63-1DEC46E73A73}" destId="{ABD28868-32E3-4EFC-9C89-6D85EAF2AF97}" srcOrd="5" destOrd="0" presId="urn:microsoft.com/office/officeart/2005/8/layout/chevron2"/>
    <dgm:cxn modelId="{61ABA6D2-0F59-4A02-A8AF-6459622EEBF0}" type="presParOf" srcId="{AD9D9FB4-CC94-44B8-BF63-1DEC46E73A73}" destId="{2D13B847-368C-4088-B748-BA869AB1DDC4}" srcOrd="6" destOrd="0" presId="urn:microsoft.com/office/officeart/2005/8/layout/chevron2"/>
    <dgm:cxn modelId="{C1A452E3-E541-439C-AB6F-2120B30A6ED3}" type="presParOf" srcId="{2D13B847-368C-4088-B748-BA869AB1DDC4}" destId="{34DF8A7F-F3E8-4D01-928D-B16B4132AFA5}" srcOrd="0" destOrd="0" presId="urn:microsoft.com/office/officeart/2005/8/layout/chevron2"/>
    <dgm:cxn modelId="{87817898-DE5B-4D66-94E1-90AF4B891ACB}" type="presParOf" srcId="{2D13B847-368C-4088-B748-BA869AB1DDC4}" destId="{20A80B2C-0D5B-402B-A8A9-5A70D7B960A0}" srcOrd="1" destOrd="0" presId="urn:microsoft.com/office/officeart/2005/8/layout/chevron2"/>
    <dgm:cxn modelId="{C5E66F8A-C149-4FB4-8866-42B966AABB83}" type="presParOf" srcId="{AD9D9FB4-CC94-44B8-BF63-1DEC46E73A73}" destId="{526F22FA-ACC3-41F9-8C44-E7E20CF17000}" srcOrd="7" destOrd="0" presId="urn:microsoft.com/office/officeart/2005/8/layout/chevron2"/>
    <dgm:cxn modelId="{E30A6893-908A-4049-964F-E6AE9F738B40}" type="presParOf" srcId="{AD9D9FB4-CC94-44B8-BF63-1DEC46E73A73}" destId="{DD5D1D06-F777-4484-AE45-E4AE6E57F657}" srcOrd="8" destOrd="0" presId="urn:microsoft.com/office/officeart/2005/8/layout/chevron2"/>
    <dgm:cxn modelId="{5F42079B-4E74-48B7-BBDD-3B82C32A0164}" type="presParOf" srcId="{DD5D1D06-F777-4484-AE45-E4AE6E57F657}" destId="{03A86294-CA34-4292-A1C4-B642767B1F45}" srcOrd="0" destOrd="0" presId="urn:microsoft.com/office/officeart/2005/8/layout/chevron2"/>
    <dgm:cxn modelId="{345DDF88-C61C-4276-AE80-C457748BCDD2}" type="presParOf" srcId="{DD5D1D06-F777-4484-AE45-E4AE6E57F657}" destId="{942BD886-BC97-4925-AB64-466483F79AD1}" srcOrd="1" destOrd="0" presId="urn:microsoft.com/office/officeart/2005/8/layout/chevron2"/>
    <dgm:cxn modelId="{F4BEF36B-D2B9-405D-A432-A1958BABF4E5}" type="presParOf" srcId="{AD9D9FB4-CC94-44B8-BF63-1DEC46E73A73}" destId="{1018AAF3-C63D-4301-A539-642D1B67EDB0}" srcOrd="9" destOrd="0" presId="urn:microsoft.com/office/officeart/2005/8/layout/chevron2"/>
    <dgm:cxn modelId="{6F95AEF3-0D8D-4DBB-ACC5-24940E9CC1B5}" type="presParOf" srcId="{AD9D9FB4-CC94-44B8-BF63-1DEC46E73A73}" destId="{423601B4-C4D9-43FF-8544-6AD2D69FEBBD}" srcOrd="10" destOrd="0" presId="urn:microsoft.com/office/officeart/2005/8/layout/chevron2"/>
    <dgm:cxn modelId="{3D200CA0-53C5-4DD8-9DD3-3ABFD6D9C9E0}" type="presParOf" srcId="{423601B4-C4D9-43FF-8544-6AD2D69FEBBD}" destId="{03EC0244-8943-4788-9E9B-573C05457E02}" srcOrd="0" destOrd="0" presId="urn:microsoft.com/office/officeart/2005/8/layout/chevron2"/>
    <dgm:cxn modelId="{09A43533-4C3D-405F-AE94-91655F0B7908}" type="presParOf" srcId="{423601B4-C4D9-43FF-8544-6AD2D69FEBBD}" destId="{245ECB45-1313-4D4A-99DE-A3534022BA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DBCD3-BED1-4C16-A434-DBF48202C930}">
      <dsp:nvSpPr>
        <dsp:cNvPr id="0" name=""/>
        <dsp:cNvSpPr/>
      </dsp:nvSpPr>
      <dsp:spPr>
        <a:xfrm rot="5400000">
          <a:off x="240175" y="3223"/>
          <a:ext cx="956252" cy="736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</a:t>
          </a:r>
        </a:p>
      </dsp:txBody>
      <dsp:txXfrm rot="-5400000">
        <a:off x="349885" y="261931"/>
        <a:ext cx="736833" cy="219419"/>
      </dsp:txXfrm>
    </dsp:sp>
    <dsp:sp modelId="{48285455-B05C-4072-9AF8-4D34FF55C2AB}">
      <dsp:nvSpPr>
        <dsp:cNvPr id="0" name=""/>
        <dsp:cNvSpPr/>
      </dsp:nvSpPr>
      <dsp:spPr>
        <a:xfrm rot="5400000">
          <a:off x="4700383" y="-3217039"/>
          <a:ext cx="431560" cy="6918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Donnée </a:t>
          </a:r>
          <a:r>
            <a:rPr lang="en-US" sz="2500" kern="1200" dirty="0"/>
            <a:t>en micronutrient /FRAT, </a:t>
          </a:r>
        </a:p>
      </dsp:txBody>
      <dsp:txXfrm rot="-5400000">
        <a:off x="1457132" y="47279"/>
        <a:ext cx="6896997" cy="389426"/>
      </dsp:txXfrm>
    </dsp:sp>
    <dsp:sp modelId="{229255F3-CE6E-47A2-8568-889B1BFE7020}">
      <dsp:nvSpPr>
        <dsp:cNvPr id="0" name=""/>
        <dsp:cNvSpPr/>
      </dsp:nvSpPr>
      <dsp:spPr>
        <a:xfrm rot="5400000">
          <a:off x="207287" y="929324"/>
          <a:ext cx="994316" cy="709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</a:t>
          </a:r>
        </a:p>
      </dsp:txBody>
      <dsp:txXfrm rot="-5400000">
        <a:off x="349885" y="1141286"/>
        <a:ext cx="709120" cy="285196"/>
      </dsp:txXfrm>
    </dsp:sp>
    <dsp:sp modelId="{D1A5F88C-B8E6-44C3-964B-7E61CE13D4EB}">
      <dsp:nvSpPr>
        <dsp:cNvPr id="0" name=""/>
        <dsp:cNvSpPr/>
      </dsp:nvSpPr>
      <dsp:spPr>
        <a:xfrm rot="5400000">
          <a:off x="4604827" y="-2317075"/>
          <a:ext cx="431333" cy="6925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Estimer l'apport et les niveaux supplémentaires</a:t>
          </a:r>
          <a:endParaRPr lang="en-US" sz="2500" kern="1200" dirty="0"/>
        </a:p>
      </dsp:txBody>
      <dsp:txXfrm rot="-5400000">
        <a:off x="1357647" y="951161"/>
        <a:ext cx="6904638" cy="389221"/>
      </dsp:txXfrm>
    </dsp:sp>
    <dsp:sp modelId="{BCA6C57D-705E-4C3B-A5BA-616E31F1C6E7}">
      <dsp:nvSpPr>
        <dsp:cNvPr id="0" name=""/>
        <dsp:cNvSpPr/>
      </dsp:nvSpPr>
      <dsp:spPr>
        <a:xfrm rot="5400000">
          <a:off x="229901" y="1837986"/>
          <a:ext cx="1037894" cy="797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</a:t>
          </a:r>
        </a:p>
      </dsp:txBody>
      <dsp:txXfrm rot="-5400000">
        <a:off x="349885" y="2116965"/>
        <a:ext cx="797926" cy="239968"/>
      </dsp:txXfrm>
    </dsp:sp>
    <dsp:sp modelId="{1BB4F605-1A19-47CD-A456-31AE65BD3A86}">
      <dsp:nvSpPr>
        <dsp:cNvPr id="0" name=""/>
        <dsp:cNvSpPr/>
      </dsp:nvSpPr>
      <dsp:spPr>
        <a:xfrm rot="5400000">
          <a:off x="4826339" y="-1422446"/>
          <a:ext cx="431333" cy="68198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Projet de normes révisées pour examen</a:t>
          </a:r>
          <a:endParaRPr lang="en-US" sz="2500" kern="1200" dirty="0"/>
        </a:p>
      </dsp:txBody>
      <dsp:txXfrm rot="-5400000">
        <a:off x="1632084" y="1792865"/>
        <a:ext cx="6798787" cy="389221"/>
      </dsp:txXfrm>
    </dsp:sp>
    <dsp:sp modelId="{34DF8A7F-F3E8-4D01-928D-B16B4132AFA5}">
      <dsp:nvSpPr>
        <dsp:cNvPr id="0" name=""/>
        <dsp:cNvSpPr/>
      </dsp:nvSpPr>
      <dsp:spPr>
        <a:xfrm rot="5400000">
          <a:off x="218014" y="2824728"/>
          <a:ext cx="1046567" cy="782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4</a:t>
          </a:r>
        </a:p>
      </dsp:txBody>
      <dsp:txXfrm rot="-5400000">
        <a:off x="349886" y="3084270"/>
        <a:ext cx="782825" cy="263742"/>
      </dsp:txXfrm>
    </dsp:sp>
    <dsp:sp modelId="{20A80B2C-0D5B-402B-A8A9-5A70D7B960A0}">
      <dsp:nvSpPr>
        <dsp:cNvPr id="0" name=""/>
        <dsp:cNvSpPr/>
      </dsp:nvSpPr>
      <dsp:spPr>
        <a:xfrm rot="5400000">
          <a:off x="4740043" y="-284314"/>
          <a:ext cx="431333" cy="6749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Examen du comité de diffusion/technique</a:t>
          </a:r>
          <a:endParaRPr lang="en-US" sz="2500" kern="1200" dirty="0"/>
        </a:p>
      </dsp:txBody>
      <dsp:txXfrm rot="-5400000">
        <a:off x="1581024" y="2895761"/>
        <a:ext cx="6728316" cy="389221"/>
      </dsp:txXfrm>
    </dsp:sp>
    <dsp:sp modelId="{03A86294-CA34-4292-A1C4-B642767B1F45}">
      <dsp:nvSpPr>
        <dsp:cNvPr id="0" name=""/>
        <dsp:cNvSpPr/>
      </dsp:nvSpPr>
      <dsp:spPr>
        <a:xfrm rot="5400000">
          <a:off x="182132" y="3844136"/>
          <a:ext cx="1069746" cy="7342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5</a:t>
          </a:r>
        </a:p>
      </dsp:txBody>
      <dsp:txXfrm rot="-5400000">
        <a:off x="349885" y="4043505"/>
        <a:ext cx="734241" cy="335505"/>
      </dsp:txXfrm>
    </dsp:sp>
    <dsp:sp modelId="{942BD886-BC97-4925-AB64-466483F79AD1}">
      <dsp:nvSpPr>
        <dsp:cNvPr id="0" name=""/>
        <dsp:cNvSpPr/>
      </dsp:nvSpPr>
      <dsp:spPr>
        <a:xfrm rot="5400000">
          <a:off x="4710196" y="1147800"/>
          <a:ext cx="431333" cy="5868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/>
            <a:t>Adopter, ratifier, publier des normes</a:t>
          </a:r>
          <a:endParaRPr lang="en-US" sz="2500" kern="1200" dirty="0"/>
        </a:p>
      </dsp:txBody>
      <dsp:txXfrm rot="-5400000">
        <a:off x="1991802" y="3887250"/>
        <a:ext cx="5847066" cy="389221"/>
      </dsp:txXfrm>
    </dsp:sp>
    <dsp:sp modelId="{03EC0244-8943-4788-9E9B-573C05457E02}">
      <dsp:nvSpPr>
        <dsp:cNvPr id="0" name=""/>
        <dsp:cNvSpPr/>
      </dsp:nvSpPr>
      <dsp:spPr>
        <a:xfrm rot="5400000">
          <a:off x="207203" y="4838973"/>
          <a:ext cx="1062195" cy="750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6</a:t>
          </a:r>
        </a:p>
      </dsp:txBody>
      <dsp:txXfrm rot="-5400000">
        <a:off x="363087" y="5058305"/>
        <a:ext cx="750429" cy="311766"/>
      </dsp:txXfrm>
    </dsp:sp>
    <dsp:sp modelId="{245ECB45-1313-4D4A-99DE-A3534022BA56}">
      <dsp:nvSpPr>
        <dsp:cNvPr id="0" name=""/>
        <dsp:cNvSpPr/>
      </dsp:nvSpPr>
      <dsp:spPr>
        <a:xfrm rot="5400000">
          <a:off x="4650021" y="1358712"/>
          <a:ext cx="480483" cy="72166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Application et réglementation</a:t>
          </a:r>
        </a:p>
      </dsp:txBody>
      <dsp:txXfrm rot="-5400000">
        <a:off x="1281960" y="4750229"/>
        <a:ext cx="7193152" cy="43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DA1A5-7865-4723-9F76-8FB147CB3C8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EDE6-A81F-465C-A8D9-3D0886BE4F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2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77AE1-64B2-544E-9109-A75612B0A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0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international guidance now</a:t>
            </a:r>
          </a:p>
          <a:p>
            <a:r>
              <a:rPr lang="en-US" dirty="0"/>
              <a:t>WHO recommendations</a:t>
            </a:r>
            <a:r>
              <a:rPr lang="en-US" baseline="0" dirty="0"/>
              <a:t> </a:t>
            </a:r>
          </a:p>
          <a:p>
            <a:r>
              <a:rPr lang="en-US" baseline="0" dirty="0"/>
              <a:t>Show iron and vitamin A</a:t>
            </a:r>
          </a:p>
          <a:p>
            <a:r>
              <a:rPr lang="en-US" baseline="0" dirty="0"/>
              <a:t>However, should be adapted to country situations, </a:t>
            </a:r>
            <a:r>
              <a:rPr lang="en-US" baseline="0" dirty="0" err="1"/>
              <a:t>esp</a:t>
            </a:r>
            <a:r>
              <a:rPr lang="en-US" baseline="0" dirty="0"/>
              <a:t> if other vehicles are being used. Furthermore, will continue to evolve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401B3-7FB5-444F-978D-B746B46C8A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2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Undertook</a:t>
            </a:r>
            <a:r>
              <a:rPr lang="en-US" baseline="0" dirty="0"/>
              <a:t> assessments of different food vehicles and found that flour and oil are suitable vehicles. </a:t>
            </a:r>
          </a:p>
          <a:p>
            <a:pPr eaLnBrk="1" hangingPunct="1"/>
            <a:r>
              <a:rPr lang="en-US" baseline="0" dirty="0"/>
              <a:t>Also renewed focus on salt and updated here again the regional recommendations with the latest scientific knowledge</a:t>
            </a:r>
          </a:p>
          <a:p>
            <a:pPr eaLnBrk="1" hangingPunct="1"/>
            <a:r>
              <a:rPr lang="en-US" baseline="0" dirty="0"/>
              <a:t>Evolution process…Would need to be updated…</a:t>
            </a:r>
          </a:p>
        </p:txBody>
      </p:sp>
    </p:spTree>
    <p:extLst>
      <p:ext uri="{BB962C8B-B14F-4D97-AF65-F5344CB8AC3E}">
        <p14:creationId xmlns:p14="http://schemas.microsoft.com/office/powerpoint/2010/main" val="4663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35F2391-077B-4D18-9B2A-76EC8C433E70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What are some countries non-UEMOA but ECOWAS</a:t>
            </a:r>
            <a:r>
              <a:rPr lang="en-US" baseline="0" dirty="0"/>
              <a:t> doing?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Nigeria long-standing program…over time improved its standards, such as by the recent addition of folic acid and zinc…other updates worth considering, such as the use of electrolytic iron or reduce vitamin A levels. Oil levels comparatively low.  Also significant progress on salt iodization, but continued programmatic emphasis needed. </a:t>
            </a:r>
          </a:p>
          <a:p>
            <a:pPr eaLnBrk="1" hangingPunct="1">
              <a:spcBef>
                <a:spcPct val="0"/>
              </a:spcBef>
            </a:pPr>
            <a:endParaRPr 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baseline="0" dirty="0"/>
              <a:t>Ghana started more recently…has lower levels than Nigeria of vitamin A, better iron, and more vitamin A in oil, which may be more cost effective.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9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29.sv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5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29.svg"/><Relationship Id="rId4" Type="http://schemas.openxmlformats.org/officeDocument/2006/relationships/image" Target="../media/image2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5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0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3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77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11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F50-DE7D-43C5-B333-9C53E637FFDC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F74F-B258-41BA-A31F-111450CDD44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0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F38D-C362-264F-B516-00136FBAD475}" type="datetime1">
              <a:rPr lang="en-US" smtClean="0"/>
              <a:t>3/20/2024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16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BD32E-1DF8-40A1-9143-373B9ACC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7"/>
            <a:ext cx="8554720" cy="1325563"/>
          </a:xfrm>
          <a:solidFill>
            <a:srgbClr val="FFFFCC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81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431C2D-FF90-4C45-971A-C5E979C7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Powerpoint</a:t>
            </a:r>
            <a:r>
              <a:rPr lang="en-US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</a:t>
            </a:r>
            <a:r>
              <a:rPr lang="en-US" err="1"/>
              <a:t>Powerpoint</a:t>
            </a:r>
            <a:r>
              <a:rPr lang="en-US"/>
              <a:t> Subtitle</a:t>
            </a:r>
          </a:p>
        </p:txBody>
      </p:sp>
    </p:spTree>
    <p:extLst>
      <p:ext uri="{BB962C8B-B14F-4D97-AF65-F5344CB8AC3E}">
        <p14:creationId xmlns:p14="http://schemas.microsoft.com/office/powerpoint/2010/main" val="2025592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4817E9-D6A2-B045-8BB8-03114C60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81172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5BDDDB-21A7-1643-8CB2-B16F42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latin typeface="Times" pitchFamily="2" charset="0"/>
              </a:defRPr>
            </a:lvl1pPr>
          </a:lstStyle>
          <a:p>
            <a:r>
              <a:rPr lang="en-US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Section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3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9A9DFE-3133-7942-95B7-6513D43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/>
              <a:t>Insert slide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1D6DF1-BDF5-F34B-9C25-646BD3B4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Photo Headline</a:t>
            </a:r>
          </a:p>
        </p:txBody>
      </p:sp>
    </p:spTree>
    <p:extLst>
      <p:ext uri="{BB962C8B-B14F-4D97-AF65-F5344CB8AC3E}">
        <p14:creationId xmlns:p14="http://schemas.microsoft.com/office/powerpoint/2010/main" val="327688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98000">
                <a:schemeClr val="tx2">
                  <a:alpha val="75000"/>
                </a:schemeClr>
              </a:gs>
            </a:gsLst>
            <a:lin ang="0" scaled="1"/>
          </a:gra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/>
              <a:t>Photo Headline</a:t>
            </a:r>
          </a:p>
        </p:txBody>
      </p:sp>
    </p:spTree>
    <p:extLst>
      <p:ext uri="{BB962C8B-B14F-4D97-AF65-F5344CB8AC3E}">
        <p14:creationId xmlns:p14="http://schemas.microsoft.com/office/powerpoint/2010/main" val="273789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0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1" y="1587500"/>
            <a:ext cx="6485467" cy="4318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0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84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A493A6C-A820-6545-99FB-EE7602249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F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6052" y="4049081"/>
            <a:ext cx="3739896" cy="18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7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S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7990" y="4057496"/>
            <a:ext cx="3916019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8B7ADC2-9D6D-4D88-B0B6-3176A9449152}"/>
              </a:ext>
            </a:extLst>
          </p:cNvPr>
          <p:cNvSpPr>
            <a:spLocks noChangeAspect="1"/>
          </p:cNvSpPr>
          <p:nvPr userDrawn="1"/>
        </p:nvSpPr>
        <p:spPr>
          <a:xfrm>
            <a:off x="11381317" y="387352"/>
            <a:ext cx="345017" cy="3452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4571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D1F35CD-6397-49F6-9E71-C054AF8E6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2892" y="356394"/>
            <a:ext cx="533401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Source Sans Pro ExtraLight" pitchFamily="-65" charset="0"/>
              </a:defRPr>
            </a:lvl1pPr>
          </a:lstStyle>
          <a:p>
            <a:pPr>
              <a:defRPr/>
            </a:pPr>
            <a:fld id="{5DFA822E-A58D-45AD-9FD7-74F95099BFF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828873"/>
      </p:ext>
    </p:extLst>
  </p:cSld>
  <p:clrMapOvr>
    <a:masterClrMapping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1" y="5882472"/>
            <a:ext cx="739826" cy="7416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649DE9E-3F23-473C-8450-8B723C87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8780235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1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1BEF0C8-4F3E-47C5-B3B6-29DB006738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13653"/>
            <a:ext cx="10972800" cy="59672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451"/>
              </a:spcBef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46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BD32E-1DF8-40A1-9143-373B9ACC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7"/>
            <a:ext cx="8554720" cy="1325563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84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1DF-0513-4842-A81E-7A2A78876D5E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0697-DCF3-41A9-8540-BCBD550B0BF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lor paths">
            <a:extLst>
              <a:ext uri="{FF2B5EF4-FFF2-40B4-BE49-F238E27FC236}">
                <a16:creationId xmlns:a16="http://schemas.microsoft.com/office/drawing/2014/main" xmlns="" id="{4CCB5A69-D042-B146-AAD0-F88380967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1429"/>
            <a:ext cx="12190730" cy="6856571"/>
            <a:chOff x="1270" y="1429"/>
            <a:chExt cx="12190730" cy="6856571"/>
          </a:xfrm>
        </p:grpSpPr>
        <p:pic>
          <p:nvPicPr>
            <p:cNvPr id="9" name="Color path 26°">
              <a:extLst>
                <a:ext uri="{FF2B5EF4-FFF2-40B4-BE49-F238E27FC236}">
                  <a16:creationId xmlns:a16="http://schemas.microsoft.com/office/drawing/2014/main" xmlns="" id="{64C5C0FA-2468-7747-9CAB-9F345D517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Color path 45°">
              <a:extLst>
                <a:ext uri="{FF2B5EF4-FFF2-40B4-BE49-F238E27FC236}">
                  <a16:creationId xmlns:a16="http://schemas.microsoft.com/office/drawing/2014/main" xmlns="" id="{78431C2D-FF90-4C45-971A-C5E979C77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1429"/>
              <a:ext cx="12189459" cy="68565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524000" y="1905256"/>
            <a:ext cx="9144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xmlns="" id="{0C3282DF-6568-B24B-A424-4F01299F14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500"/>
            </a:lvl1pPr>
          </a:lstStyle>
          <a:p>
            <a:pPr lvl="0"/>
            <a:r>
              <a:rPr lang="en-US" dirty="0"/>
              <a:t>©2021 Catholic Relief Services. All Rights Reserved.    21MK-328766M</a:t>
            </a:r>
          </a:p>
        </p:txBody>
      </p:sp>
      <p:pic>
        <p:nvPicPr>
          <p:cNvPr id="5" name="CRS logo" descr="Catholic Relief Services logo">
            <a:extLst>
              <a:ext uri="{FF2B5EF4-FFF2-40B4-BE49-F238E27FC236}">
                <a16:creationId xmlns:a16="http://schemas.microsoft.com/office/drawing/2014/main" xmlns="" id="{3B24F34D-8588-9344-A8AB-247F20B6A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2048" y="671177"/>
            <a:ext cx="1562100" cy="1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xmlns="" id="{1A3573D6-67C1-4882-B852-2AE4A391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C8EC5A25-6797-4F64-B7CD-7836193D3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7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lor paths">
            <a:extLst>
              <a:ext uri="{FF2B5EF4-FFF2-40B4-BE49-F238E27FC236}">
                <a16:creationId xmlns:a16="http://schemas.microsoft.com/office/drawing/2014/main" xmlns="" id="{A32172B4-16BD-E740-96FA-8A49CF6FF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12190729" cy="6858000"/>
            <a:chOff x="0" y="0"/>
            <a:chExt cx="12190729" cy="6858000"/>
          </a:xfrm>
        </p:grpSpPr>
        <p:pic>
          <p:nvPicPr>
            <p:cNvPr id="7" name="Color path 26°">
              <a:extLst>
                <a:ext uri="{FF2B5EF4-FFF2-40B4-BE49-F238E27FC236}">
                  <a16:creationId xmlns:a16="http://schemas.microsoft.com/office/drawing/2014/main" xmlns="" id="{035F2C82-4D06-7443-8D2C-5E8360FF9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0" y="0"/>
              <a:ext cx="12189459" cy="6856570"/>
            </a:xfrm>
            <a:prstGeom prst="rect">
              <a:avLst/>
            </a:prstGeom>
          </p:spPr>
        </p:pic>
        <p:pic>
          <p:nvPicPr>
            <p:cNvPr id="5" name="Color path 45°">
              <a:extLst>
                <a:ext uri="{FF2B5EF4-FFF2-40B4-BE49-F238E27FC236}">
                  <a16:creationId xmlns:a16="http://schemas.microsoft.com/office/drawing/2014/main" xmlns="" id="{095BDDDB-21A7-1643-8CB2-B16F42CB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1429"/>
              <a:ext cx="12189459" cy="6856571"/>
            </a:xfrm>
            <a:prstGeom prst="rect">
              <a:avLst/>
            </a:prstGeom>
          </p:spPr>
        </p:pic>
      </p:grp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38242" y="767883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body" idx="1" hasCustomPrompt="1"/>
          </p:nvPr>
        </p:nvSpPr>
        <p:spPr>
          <a:xfrm>
            <a:off x="5238242" y="3647608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CRS logo" descr="Catholic Relief Services logo">
            <a:extLst>
              <a:ext uri="{FF2B5EF4-FFF2-40B4-BE49-F238E27FC236}">
                <a16:creationId xmlns:a16="http://schemas.microsoft.com/office/drawing/2014/main" xmlns="" id="{461F32A3-3A6C-6E40-9EC8-28C55231E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91694" y="5468815"/>
            <a:ext cx="1469270" cy="9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1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89867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accent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9868" y="381000"/>
            <a:ext cx="8602133" cy="685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359E37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589867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733" y="419100"/>
            <a:ext cx="8111067" cy="596900"/>
          </a:xfrm>
        </p:spPr>
        <p:txBody>
          <a:bodyPr>
            <a:no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77733" y="1409700"/>
            <a:ext cx="7958667" cy="4394200"/>
          </a:xfrm>
        </p:spPr>
        <p:txBody>
          <a:bodyPr/>
          <a:lstStyle>
            <a:lvl1pPr>
              <a:defRPr b="0"/>
            </a:lvl1pPr>
            <a:lvl2pPr marL="171450" indent="-171450">
              <a:buClr>
                <a:schemeClr val="accent2"/>
              </a:buClr>
              <a:buFont typeface="Arial"/>
              <a:buChar char="•"/>
              <a:defRPr/>
            </a:lvl2pPr>
            <a:lvl3pPr marL="342900" indent="-171450">
              <a:buClr>
                <a:schemeClr val="accent2"/>
              </a:buClr>
              <a:buSzPct val="120000"/>
              <a:buFont typeface="Arial"/>
              <a:buChar char="•"/>
              <a:defRPr/>
            </a:lvl3pPr>
            <a:lvl4pPr marL="561975" indent="-171450"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771525" indent="-171450">
              <a:buClr>
                <a:schemeClr val="accent2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780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4EC749DA-C9F8-4C7D-A528-87D26FBB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D1F8497E-7226-447C-BF49-2D7BC0F3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4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3D228093-3E2B-4C16-B8DE-5DC9D4A0D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52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xmlns="" id="{C67B1A61-B61A-4040-A041-4A1BBDDC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8679"/>
            <a:ext cx="10515600" cy="2009554"/>
          </a:xfrm>
        </p:spPr>
        <p:txBody>
          <a:bodyPr>
            <a:normAutofit/>
          </a:bodyPr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D8C72B01-ADA9-49B8-BF2A-B3DE4525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2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7A7BFC3-7204-4635-846E-73D07BA7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xmlns="" id="{AAF70431-3AE9-442D-A11C-19B09BDE1A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78293"/>
            <a:ext cx="5126665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xmlns="" id="{1ED28491-2619-4F62-8651-7226A0B97A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7135" y="1478293"/>
            <a:ext cx="5126665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4ABA6732-34C2-4A61-91AC-D0E7BC9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3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xmlns="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Left"/>
          <p:cNvSpPr>
            <a:spLocks noGrp="1"/>
          </p:cNvSpPr>
          <p:nvPr>
            <p:ph type="body" idx="1"/>
          </p:nvPr>
        </p:nvSpPr>
        <p:spPr>
          <a:xfrm>
            <a:off x="839789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Left"/>
          <p:cNvSpPr>
            <a:spLocks noGrp="1"/>
          </p:cNvSpPr>
          <p:nvPr>
            <p:ph sz="half" idx="2"/>
          </p:nvPr>
        </p:nvSpPr>
        <p:spPr>
          <a:xfrm>
            <a:off x="839789" y="2318263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Right"/>
          <p:cNvSpPr>
            <a:spLocks noGrp="1"/>
          </p:cNvSpPr>
          <p:nvPr>
            <p:ph type="body" sz="quarter" idx="3"/>
          </p:nvPr>
        </p:nvSpPr>
        <p:spPr>
          <a:xfrm>
            <a:off x="6172201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Right"/>
          <p:cNvSpPr>
            <a:spLocks noGrp="1"/>
          </p:cNvSpPr>
          <p:nvPr>
            <p:ph sz="quarter" idx="4"/>
          </p:nvPr>
        </p:nvSpPr>
        <p:spPr>
          <a:xfrm>
            <a:off x="6172201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16BF7940-F5F4-46CD-87B4-ACC0B3657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8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xmlns="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" name="Photo Headline Placeholder">
            <a:extLst>
              <a:ext uri="{FF2B5EF4-FFF2-40B4-BE49-F238E27FC236}">
                <a16:creationId xmlns:a16="http://schemas.microsoft.com/office/drawing/2014/main" xmlns="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Photo Credit Placeholder">
            <a:extLst>
              <a:ext uri="{FF2B5EF4-FFF2-40B4-BE49-F238E27FC236}">
                <a16:creationId xmlns:a16="http://schemas.microsoft.com/office/drawing/2014/main" xmlns="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357227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xmlns="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" name="Photo Headline Placeholder">
            <a:extLst>
              <a:ext uri="{FF2B5EF4-FFF2-40B4-BE49-F238E27FC236}">
                <a16:creationId xmlns:a16="http://schemas.microsoft.com/office/drawing/2014/main" xmlns="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98000">
                <a:schemeClr val="tx2">
                  <a:alpha val="75000"/>
                </a:schemeClr>
              </a:gs>
            </a:gsLst>
            <a:lin ang="0" scaled="1"/>
          </a:gra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Photo Credit Placeholder">
            <a:extLst>
              <a:ext uri="{FF2B5EF4-FFF2-40B4-BE49-F238E27FC236}">
                <a16:creationId xmlns:a16="http://schemas.microsoft.com/office/drawing/2014/main" xmlns="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330539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xmlns="" id="{038D1918-C58C-E040-AED2-2E2FF5816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xmlns="" id="{273F8B51-1DEA-FB45-994E-0C7AD0404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xmlns="" id="{0616318A-E615-304C-9925-F337F4A9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CRS logo-tagline English" descr="Catholic Relief Services logo with tagline: Faith. Action. Results.">
            <a:extLst>
              <a:ext uri="{FF2B5EF4-FFF2-40B4-BE49-F238E27FC236}">
                <a16:creationId xmlns:a16="http://schemas.microsoft.com/office/drawing/2014/main" xmlns="" id="{14D83F39-2C1E-C54F-9ECE-87F1E23F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5625" y="4466409"/>
            <a:ext cx="3020750" cy="1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Fren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xmlns="" id="{96FE90CD-AF23-FD47-8B62-21C8E558D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xmlns="" id="{BDBEBFEE-7D96-7440-9EAE-B80D0F841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xmlns="" id="{F16B3D8C-0C09-5A4B-B289-1C7817950C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CRS logo-tagline French" descr="Catholic Relief Services logo with tagline: Foi. Action. Resultats.">
            <a:extLst>
              <a:ext uri="{FF2B5EF4-FFF2-40B4-BE49-F238E27FC236}">
                <a16:creationId xmlns:a16="http://schemas.microsoft.com/office/drawing/2014/main" xmlns="" id="{14D83F39-2C1E-C54F-9ECE-87F1E23F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463796" y="4466959"/>
            <a:ext cx="3264408" cy="12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Spani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xmlns="" id="{FDE9A328-7B35-DF47-818B-1DD7FB3A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xmlns="" id="{099421EE-A199-9E44-B250-1DBC4B1D4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6" name="Color path 45°">
              <a:extLst>
                <a:ext uri="{FF2B5EF4-FFF2-40B4-BE49-F238E27FC236}">
                  <a16:creationId xmlns:a16="http://schemas.microsoft.com/office/drawing/2014/main" xmlns="" id="{43C5223C-21BC-844F-A509-90C9762C0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CRS logo-tagline Spanish" descr="Catholic Relief Services logo with tagline: Fe. Accion. Resultados.">
            <a:extLst>
              <a:ext uri="{FF2B5EF4-FFF2-40B4-BE49-F238E27FC236}">
                <a16:creationId xmlns:a16="http://schemas.microsoft.com/office/drawing/2014/main" xmlns="" id="{14D83F39-2C1E-C54F-9ECE-87F1E23F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354068" y="4454685"/>
            <a:ext cx="3483864" cy="12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0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5181600" cy="2273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8377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lor paths">
            <a:extLst>
              <a:ext uri="{FF2B5EF4-FFF2-40B4-BE49-F238E27FC236}">
                <a16:creationId xmlns:a16="http://schemas.microsoft.com/office/drawing/2014/main" xmlns="" id="{4CCB5A69-D042-B146-AAD0-F88380967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1429"/>
            <a:ext cx="12190730" cy="6856571"/>
            <a:chOff x="1270" y="1429"/>
            <a:chExt cx="12190730" cy="6856571"/>
          </a:xfrm>
        </p:grpSpPr>
        <p:pic>
          <p:nvPicPr>
            <p:cNvPr id="9" name="Color path 26°">
              <a:extLst>
                <a:ext uri="{FF2B5EF4-FFF2-40B4-BE49-F238E27FC236}">
                  <a16:creationId xmlns:a16="http://schemas.microsoft.com/office/drawing/2014/main" xmlns="" id="{64C5C0FA-2468-7747-9CAB-9F345D517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Color path 45°">
              <a:extLst>
                <a:ext uri="{FF2B5EF4-FFF2-40B4-BE49-F238E27FC236}">
                  <a16:creationId xmlns:a16="http://schemas.microsoft.com/office/drawing/2014/main" xmlns="" id="{78431C2D-FF90-4C45-971A-C5E979C77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1429"/>
              <a:ext cx="12189459" cy="68565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524000" y="1905256"/>
            <a:ext cx="9144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xmlns="" id="{0C3282DF-6568-B24B-A424-4F01299F14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500"/>
            </a:lvl1pPr>
          </a:lstStyle>
          <a:p>
            <a:pPr lvl="0"/>
            <a:r>
              <a:rPr lang="en-US" dirty="0"/>
              <a:t>©2021 Catholic Relief Services. All Rights Reserved.    21MK-328766M</a:t>
            </a:r>
          </a:p>
        </p:txBody>
      </p:sp>
      <p:pic>
        <p:nvPicPr>
          <p:cNvPr id="5" name="CRS logo" descr="Catholic Relief Services logo">
            <a:extLst>
              <a:ext uri="{FF2B5EF4-FFF2-40B4-BE49-F238E27FC236}">
                <a16:creationId xmlns:a16="http://schemas.microsoft.com/office/drawing/2014/main" xmlns="" id="{3B24F34D-8588-9344-A8AB-247F20B6A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2048" y="671177"/>
            <a:ext cx="1562100" cy="1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xmlns="" id="{1A3573D6-67C1-4882-B852-2AE4A391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C8EC5A25-6797-4F64-B7CD-7836193D3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60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lor paths">
            <a:extLst>
              <a:ext uri="{FF2B5EF4-FFF2-40B4-BE49-F238E27FC236}">
                <a16:creationId xmlns:a16="http://schemas.microsoft.com/office/drawing/2014/main" xmlns="" id="{A32172B4-16BD-E740-96FA-8A49CF6FF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12190729" cy="6858000"/>
            <a:chOff x="0" y="0"/>
            <a:chExt cx="12190729" cy="6858000"/>
          </a:xfrm>
        </p:grpSpPr>
        <p:pic>
          <p:nvPicPr>
            <p:cNvPr id="7" name="Color path 26°">
              <a:extLst>
                <a:ext uri="{FF2B5EF4-FFF2-40B4-BE49-F238E27FC236}">
                  <a16:creationId xmlns:a16="http://schemas.microsoft.com/office/drawing/2014/main" xmlns="" id="{035F2C82-4D06-7443-8D2C-5E8360FF9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0" y="0"/>
              <a:ext cx="12189459" cy="6856570"/>
            </a:xfrm>
            <a:prstGeom prst="rect">
              <a:avLst/>
            </a:prstGeom>
          </p:spPr>
        </p:pic>
        <p:pic>
          <p:nvPicPr>
            <p:cNvPr id="5" name="Color path 45°">
              <a:extLst>
                <a:ext uri="{FF2B5EF4-FFF2-40B4-BE49-F238E27FC236}">
                  <a16:creationId xmlns:a16="http://schemas.microsoft.com/office/drawing/2014/main" xmlns="" id="{095BDDDB-21A7-1643-8CB2-B16F42CB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1429"/>
              <a:ext cx="12189459" cy="6856571"/>
            </a:xfrm>
            <a:prstGeom prst="rect">
              <a:avLst/>
            </a:prstGeom>
          </p:spPr>
        </p:pic>
      </p:grp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38242" y="767883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body" idx="1" hasCustomPrompt="1"/>
          </p:nvPr>
        </p:nvSpPr>
        <p:spPr>
          <a:xfrm>
            <a:off x="5238242" y="3647608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CRS logo" descr="Catholic Relief Services logo">
            <a:extLst>
              <a:ext uri="{FF2B5EF4-FFF2-40B4-BE49-F238E27FC236}">
                <a16:creationId xmlns:a16="http://schemas.microsoft.com/office/drawing/2014/main" xmlns="" id="{461F32A3-3A6C-6E40-9EC8-28C55231E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91694" y="5468815"/>
            <a:ext cx="1469270" cy="9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1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4EC749DA-C9F8-4C7D-A528-87D26FBB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D1F8497E-7226-447C-BF49-2D7BC0F3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64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3D228093-3E2B-4C16-B8DE-5DC9D4A0D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0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xmlns="" id="{C67B1A61-B61A-4040-A041-4A1BBDDC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8679"/>
            <a:ext cx="10515600" cy="2009554"/>
          </a:xfrm>
        </p:spPr>
        <p:txBody>
          <a:bodyPr>
            <a:normAutofit/>
          </a:bodyPr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D8C72B01-ADA9-49B8-BF2A-B3DE4525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02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xmlns="" id="{97A7BFC3-7204-4635-846E-73D07BA7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xmlns="" id="{AAF70431-3AE9-442D-A11C-19B09BDE1A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78293"/>
            <a:ext cx="5126665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xmlns="" id="{1ED28491-2619-4F62-8651-7226A0B97A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7135" y="1478293"/>
            <a:ext cx="5126665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xmlns="" id="{4ABA6732-34C2-4A61-91AC-D0E7BC9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xmlns="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Left"/>
          <p:cNvSpPr>
            <a:spLocks noGrp="1"/>
          </p:cNvSpPr>
          <p:nvPr>
            <p:ph type="body" idx="1"/>
          </p:nvPr>
        </p:nvSpPr>
        <p:spPr>
          <a:xfrm>
            <a:off x="839789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Left"/>
          <p:cNvSpPr>
            <a:spLocks noGrp="1"/>
          </p:cNvSpPr>
          <p:nvPr>
            <p:ph sz="half" idx="2"/>
          </p:nvPr>
        </p:nvSpPr>
        <p:spPr>
          <a:xfrm>
            <a:off x="839789" y="2318263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Right"/>
          <p:cNvSpPr>
            <a:spLocks noGrp="1"/>
          </p:cNvSpPr>
          <p:nvPr>
            <p:ph type="body" sz="quarter" idx="3"/>
          </p:nvPr>
        </p:nvSpPr>
        <p:spPr>
          <a:xfrm>
            <a:off x="6172201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Right"/>
          <p:cNvSpPr>
            <a:spLocks noGrp="1"/>
          </p:cNvSpPr>
          <p:nvPr>
            <p:ph sz="quarter" idx="4"/>
          </p:nvPr>
        </p:nvSpPr>
        <p:spPr>
          <a:xfrm>
            <a:off x="6172201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xmlns="" id="{16BF7940-F5F4-46CD-87B4-ACC0B3657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22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xmlns="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" name="Photo Headline Placeholder">
            <a:extLst>
              <a:ext uri="{FF2B5EF4-FFF2-40B4-BE49-F238E27FC236}">
                <a16:creationId xmlns:a16="http://schemas.microsoft.com/office/drawing/2014/main" xmlns="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Photo Credit Placeholder">
            <a:extLst>
              <a:ext uri="{FF2B5EF4-FFF2-40B4-BE49-F238E27FC236}">
                <a16:creationId xmlns:a16="http://schemas.microsoft.com/office/drawing/2014/main" xmlns="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3655958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xmlns="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" name="Photo Headline Placeholder">
            <a:extLst>
              <a:ext uri="{FF2B5EF4-FFF2-40B4-BE49-F238E27FC236}">
                <a16:creationId xmlns:a16="http://schemas.microsoft.com/office/drawing/2014/main" xmlns="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98000">
                <a:schemeClr val="tx2">
                  <a:alpha val="75000"/>
                </a:schemeClr>
              </a:gs>
            </a:gsLst>
            <a:lin ang="0" scaled="1"/>
          </a:gra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Photo Credit Placeholder">
            <a:extLst>
              <a:ext uri="{FF2B5EF4-FFF2-40B4-BE49-F238E27FC236}">
                <a16:creationId xmlns:a16="http://schemas.microsoft.com/office/drawing/2014/main" xmlns="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613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0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3" y="1409700"/>
            <a:ext cx="11311467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8" y="419100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450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xmlns="" id="{038D1918-C58C-E040-AED2-2E2FF5816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xmlns="" id="{273F8B51-1DEA-FB45-994E-0C7AD0404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xmlns="" id="{0616318A-E615-304C-9925-F337F4A9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CRS logo-tagline English" descr="Catholic Relief Services logo with tagline: Faith. Action. Results.">
            <a:extLst>
              <a:ext uri="{FF2B5EF4-FFF2-40B4-BE49-F238E27FC236}">
                <a16:creationId xmlns:a16="http://schemas.microsoft.com/office/drawing/2014/main" xmlns="" id="{14D83F39-2C1E-C54F-9ECE-87F1E23F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5625" y="4466409"/>
            <a:ext cx="3020750" cy="1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Fren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xmlns="" id="{96FE90CD-AF23-FD47-8B62-21C8E558D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xmlns="" id="{BDBEBFEE-7D96-7440-9EAE-B80D0F841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xmlns="" id="{F16B3D8C-0C09-5A4B-B289-1C7817950C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CRS logo-tagline French" descr="Catholic Relief Services logo with tagline: Foi. Action. Resultats.">
            <a:extLst>
              <a:ext uri="{FF2B5EF4-FFF2-40B4-BE49-F238E27FC236}">
                <a16:creationId xmlns:a16="http://schemas.microsoft.com/office/drawing/2014/main" xmlns="" id="{14D83F39-2C1E-C54F-9ECE-87F1E23F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463796" y="4466959"/>
            <a:ext cx="3264408" cy="12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Spani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xmlns="" id="{FDE9A328-7B35-DF47-818B-1DD7FB3A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xmlns="" id="{099421EE-A199-9E44-B250-1DBC4B1D4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6" name="Color path 45°">
              <a:extLst>
                <a:ext uri="{FF2B5EF4-FFF2-40B4-BE49-F238E27FC236}">
                  <a16:creationId xmlns:a16="http://schemas.microsoft.com/office/drawing/2014/main" xmlns="" id="{43C5223C-21BC-844F-A509-90C9762C0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xmlns="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CRS logo-tagline Spanish" descr="Catholic Relief Services logo with tagline: Fe. Accion. Resultados.">
            <a:extLst>
              <a:ext uri="{FF2B5EF4-FFF2-40B4-BE49-F238E27FC236}">
                <a16:creationId xmlns:a16="http://schemas.microsoft.com/office/drawing/2014/main" xmlns="" id="{14D83F39-2C1E-C54F-9ECE-87F1E23FF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354068" y="4454685"/>
            <a:ext cx="3483864" cy="12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54236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518160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0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287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0" y="0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0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85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A1A3C3-5495-6A4F-BE3C-BF00F7555CD1}" type="datetime1">
              <a:rPr lang="en-US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3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91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23405-AFD5-CA4D-A8BF-122532E3A0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357AD6-34D7-5C45-B7CC-6630ED26738F}" type="datetime1">
              <a:rPr lang="en-US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3"/>
            <a:ext cx="72284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91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F6292-9190-7F42-B4B4-BE8746611D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9.sv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7.sv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3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4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60000"/>
        <a:defRPr sz="18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479822" indent="-204788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100000"/>
        <a:buFont typeface="Arial" charset="0"/>
        <a:buChar char="•"/>
        <a:defRPr sz="18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685800" indent="-171450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75000"/>
        <a:buFont typeface="Arial" charset="0"/>
        <a:buChar char="•"/>
        <a:defRPr sz="15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028700" indent="-171450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75000"/>
        <a:buFont typeface="Arial" charset="0"/>
        <a:buChar char="•"/>
        <a:defRPr sz="15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371600" indent="-171450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65000"/>
        <a:buFont typeface="Arial" charset="0"/>
        <a:buChar char="•"/>
        <a:defRPr sz="15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xmlns="" id="{15C68A1B-2C6C-5549-8A8C-8FE7450F7563}"/>
              </a:ext>
            </a:extLst>
          </p:cNvPr>
          <p:cNvSpPr txBox="1">
            <a:spLocks/>
          </p:cNvSpPr>
          <p:nvPr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 </a:t>
            </a:r>
            <a:r>
              <a:rPr lang="en-US" sz="1500" b="0" i="1">
                <a:solidFill>
                  <a:schemeClr val="accent2"/>
                </a:solidFill>
              </a:rPr>
              <a:t>/</a:t>
            </a:r>
            <a:r>
              <a:rPr lang="en-US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‹N°›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514DF7-2822-D940-BBE1-55C2C4A688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9778A9-FFBA-9A41-9B7A-E3946BACDBBC}"/>
              </a:ext>
            </a:extLst>
          </p:cNvPr>
          <p:cNvSpPr txBox="1">
            <a:spLocks/>
          </p:cNvSpPr>
          <p:nvPr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 </a:t>
            </a:r>
            <a:r>
              <a:rPr lang="en-US" sz="1500" b="0" i="1">
                <a:solidFill>
                  <a:schemeClr val="accent2"/>
                </a:solidFill>
              </a:rPr>
              <a:t>/</a:t>
            </a:r>
            <a:r>
              <a:rPr lang="en-US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‹N°›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C38B01-E49A-FD46-B88C-11078952C0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672" r:id="rId10"/>
    <p:sldLayoutId id="2147483673" r:id="rId11"/>
    <p:sldLayoutId id="2147483700" r:id="rId12"/>
    <p:sldLayoutId id="21474837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lor paths">
            <a:extLst>
              <a:ext uri="{FF2B5EF4-FFF2-40B4-BE49-F238E27FC236}">
                <a16:creationId xmlns:a16="http://schemas.microsoft.com/office/drawing/2014/main" xmlns="" id="{31DC6BFB-FE5C-D84B-84E9-1BDBA33B2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-2"/>
            <a:ext cx="12194539" cy="6858002"/>
            <a:chOff x="1" y="-2"/>
            <a:chExt cx="12194539" cy="6858002"/>
          </a:xfrm>
        </p:grpSpPr>
        <p:pic>
          <p:nvPicPr>
            <p:cNvPr id="9" name="Color path 26°">
              <a:extLst>
                <a:ext uri="{FF2B5EF4-FFF2-40B4-BE49-F238E27FC236}">
                  <a16:creationId xmlns:a16="http://schemas.microsoft.com/office/drawing/2014/main" xmlns="" id="{29A4A1D8-D09E-4D71-BFFB-188264D84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540" y="-2"/>
              <a:ext cx="12192000" cy="6858000"/>
            </a:xfrm>
            <a:prstGeom prst="rect">
              <a:avLst/>
            </a:prstGeom>
          </p:spPr>
        </p:pic>
        <p:pic>
          <p:nvPicPr>
            <p:cNvPr id="10" name="Color path 45°">
              <a:extLst>
                <a:ext uri="{FF2B5EF4-FFF2-40B4-BE49-F238E27FC236}">
                  <a16:creationId xmlns:a16="http://schemas.microsoft.com/office/drawing/2014/main" xmlns="" id="{7B1BA7CB-AF9F-EB4A-AF0E-8E0AF01BE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Title Placeholder 2">
            <a:extLst>
              <a:ext uri="{FF2B5EF4-FFF2-40B4-BE49-F238E27FC236}">
                <a16:creationId xmlns:a16="http://schemas.microsoft.com/office/drawing/2014/main" xmlns="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xmlns="" id="{2BD3C22D-D2C2-4C21-ACF1-52A518337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880" y="6321435"/>
            <a:ext cx="67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CRS monogram">
            <a:extLst>
              <a:ext uri="{FF2B5EF4-FFF2-40B4-BE49-F238E27FC236}">
                <a16:creationId xmlns:a16="http://schemas.microsoft.com/office/drawing/2014/main" xmlns="" id="{57C71B0A-19A3-4662-B53B-CAFC88D6B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11091585" y="6363545"/>
            <a:ext cx="344703" cy="191502"/>
          </a:xfrm>
          <a:prstGeom prst="rect">
            <a:avLst/>
          </a:prstGeom>
        </p:spPr>
      </p:pic>
      <p:sp>
        <p:nvSpPr>
          <p:cNvPr id="2" name="/">
            <a:extLst>
              <a:ext uri="{FF2B5EF4-FFF2-40B4-BE49-F238E27FC236}">
                <a16:creationId xmlns:a16="http://schemas.microsoft.com/office/drawing/2014/main" xmlns="" id="{41FE7637-9D83-4211-B492-EA2E99D91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1420787" y="6338983"/>
            <a:ext cx="14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685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lor paths">
            <a:extLst>
              <a:ext uri="{FF2B5EF4-FFF2-40B4-BE49-F238E27FC236}">
                <a16:creationId xmlns:a16="http://schemas.microsoft.com/office/drawing/2014/main" xmlns="" id="{31DC6BFB-FE5C-D84B-84E9-1BDBA33B2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" y="-2"/>
            <a:ext cx="12194539" cy="6858002"/>
            <a:chOff x="1" y="-2"/>
            <a:chExt cx="12194539" cy="6858002"/>
          </a:xfrm>
        </p:grpSpPr>
        <p:pic>
          <p:nvPicPr>
            <p:cNvPr id="9" name="Color path 26°">
              <a:extLst>
                <a:ext uri="{FF2B5EF4-FFF2-40B4-BE49-F238E27FC236}">
                  <a16:creationId xmlns:a16="http://schemas.microsoft.com/office/drawing/2014/main" xmlns="" id="{29A4A1D8-D09E-4D71-BFFB-188264D84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/>
          </p:blipFill>
          <p:spPr>
            <a:xfrm>
              <a:off x="2540" y="-2"/>
              <a:ext cx="12192000" cy="6858000"/>
            </a:xfrm>
            <a:prstGeom prst="rect">
              <a:avLst/>
            </a:prstGeom>
          </p:spPr>
        </p:pic>
        <p:pic>
          <p:nvPicPr>
            <p:cNvPr id="10" name="Color path 45°">
              <a:extLst>
                <a:ext uri="{FF2B5EF4-FFF2-40B4-BE49-F238E27FC236}">
                  <a16:creationId xmlns:a16="http://schemas.microsoft.com/office/drawing/2014/main" xmlns="" id="{7B1BA7CB-AF9F-EB4A-AF0E-8E0AF01BE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Title Placeholder 2">
            <a:extLst>
              <a:ext uri="{FF2B5EF4-FFF2-40B4-BE49-F238E27FC236}">
                <a16:creationId xmlns:a16="http://schemas.microsoft.com/office/drawing/2014/main" xmlns="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xmlns="" id="{2BD3C22D-D2C2-4C21-ACF1-52A518337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880" y="6321435"/>
            <a:ext cx="67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AC8BD42-323A-4949-A8CE-01CEE144D48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CRS monogram">
            <a:extLst>
              <a:ext uri="{FF2B5EF4-FFF2-40B4-BE49-F238E27FC236}">
                <a16:creationId xmlns:a16="http://schemas.microsoft.com/office/drawing/2014/main" xmlns="" id="{57C71B0A-19A3-4662-B53B-CAFC88D6B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11091585" y="6363545"/>
            <a:ext cx="344703" cy="191502"/>
          </a:xfrm>
          <a:prstGeom prst="rect">
            <a:avLst/>
          </a:prstGeom>
        </p:spPr>
      </p:pic>
      <p:sp>
        <p:nvSpPr>
          <p:cNvPr id="2" name="/">
            <a:extLst>
              <a:ext uri="{FF2B5EF4-FFF2-40B4-BE49-F238E27FC236}">
                <a16:creationId xmlns:a16="http://schemas.microsoft.com/office/drawing/2014/main" xmlns="" id="{41FE7637-9D83-4211-B492-EA2E99D91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1420787" y="6338983"/>
            <a:ext cx="14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964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570229F-C2B4-4A7F-9FD8-C94E834E6354}"/>
              </a:ext>
            </a:extLst>
          </p:cNvPr>
          <p:cNvSpPr txBox="1">
            <a:spLocks/>
          </p:cNvSpPr>
          <p:nvPr/>
        </p:nvSpPr>
        <p:spPr>
          <a:xfrm>
            <a:off x="876300" y="1044354"/>
            <a:ext cx="10439400" cy="124521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32BEEC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NORMES HARMONISÉES SUR LA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FORTIFICATION ALIMENTAIRE EN AO</a:t>
            </a:r>
            <a:endParaRPr kumimoji="0" lang="es-MX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"/>
              <a:ea typeface="+mn-ea"/>
              <a:cs typeface="Times"/>
            </a:endParaRPr>
          </a:p>
        </p:txBody>
      </p:sp>
      <p:pic>
        <p:nvPicPr>
          <p:cNvPr id="3" name="Imagen 2" descr="CRS_Logo_Tagline_EN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94" y="308139"/>
            <a:ext cx="2199905" cy="113966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D2B0708-3D6A-485F-8542-3E03A6343D0B}"/>
              </a:ext>
            </a:extLst>
          </p:cNvPr>
          <p:cNvSpPr txBox="1">
            <a:spLocks/>
          </p:cNvSpPr>
          <p:nvPr/>
        </p:nvSpPr>
        <p:spPr>
          <a:xfrm>
            <a:off x="2325383" y="2617616"/>
            <a:ext cx="8163293" cy="894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 à l'échelle d'une approche intégrée durable pour remédier aux carences en micronutriments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73D79-555A-4514-B374-29D623B4DF6A}"/>
              </a:ext>
            </a:extLst>
          </p:cNvPr>
          <p:cNvSpPr txBox="1"/>
          <p:nvPr/>
        </p:nvSpPr>
        <p:spPr>
          <a:xfrm>
            <a:off x="5024421" y="4088328"/>
            <a:ext cx="293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BMGF-CRS Collaboration Phase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2022 – Dec.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67398367-A5BA-2086-0CFF-58052091E289}"/>
              </a:ext>
            </a:extLst>
          </p:cNvPr>
          <p:cNvGrpSpPr>
            <a:grpSpLocks/>
          </p:cNvGrpSpPr>
          <p:nvPr/>
        </p:nvGrpSpPr>
        <p:grpSpPr bwMode="auto">
          <a:xfrm>
            <a:off x="92467" y="3064697"/>
            <a:ext cx="1989762" cy="3755991"/>
            <a:chOff x="521" y="754"/>
            <a:chExt cx="2736" cy="3282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xmlns="" id="{FA0ED592-B00A-4627-2D1C-98746F431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54"/>
              <a:ext cx="2736" cy="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xmlns="" id="{91CBD187-0FF5-44FB-EA9F-B78AE1441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981"/>
              <a:ext cx="208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44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182A31E-0118-B0C5-3BFE-1DB132BA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3" y="1232898"/>
            <a:ext cx="10985767" cy="5188449"/>
          </a:xfrm>
        </p:spPr>
        <p:txBody>
          <a:bodyPr/>
          <a:lstStyle/>
          <a:p>
            <a:r>
              <a:rPr lang="fr-FR" dirty="0"/>
              <a:t>Promouvoir la conformité aux normes</a:t>
            </a:r>
          </a:p>
          <a:p>
            <a:r>
              <a:rPr lang="fr-FR" dirty="0"/>
              <a:t>Assurez-vous max. impact sur l'état nutritionnel</a:t>
            </a:r>
          </a:p>
          <a:p>
            <a:r>
              <a:rPr lang="fr-FR" dirty="0"/>
              <a:t>Utiliser une forme de fer plus biodisponible aux niveaux requis pour l'impact sur la population</a:t>
            </a:r>
          </a:p>
          <a:p>
            <a:r>
              <a:rPr lang="fr-FR" dirty="0"/>
              <a:t>Mettre en place un sous-comité pour examiner plus, avant les normes proposées</a:t>
            </a:r>
          </a:p>
          <a:p>
            <a:r>
              <a:rPr lang="fr-FR" dirty="0"/>
              <a:t>Établir les répercussions sur les coûts pour les meuniers. Le prémélange doit être une matière première </a:t>
            </a:r>
            <a:r>
              <a:rPr lang="fr-FR" dirty="0" smtClean="0"/>
              <a:t>détaxer</a:t>
            </a:r>
            <a:r>
              <a:rPr lang="fr-FR" dirty="0"/>
              <a:t>. (Le prémélange doit être exonéré de taxe)</a:t>
            </a:r>
          </a:p>
          <a:p>
            <a:r>
              <a:rPr lang="fr-FR" dirty="0"/>
              <a:t>Enquête sur la consommation alimentaire et l'apport en nutriments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915849-843A-2D50-D031-FDFA9727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71" y="277404"/>
            <a:ext cx="10420689" cy="719190"/>
          </a:xfrm>
        </p:spPr>
        <p:txBody>
          <a:bodyPr/>
          <a:lstStyle/>
          <a:p>
            <a:r>
              <a:rPr lang="en-US" dirty="0" err="1"/>
              <a:t>Facteurs</a:t>
            </a:r>
            <a:r>
              <a:rPr lang="en-US" dirty="0"/>
              <a:t> pris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4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226E30B-B449-945E-63BA-FF618A33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582"/>
            <a:ext cx="10515600" cy="4692292"/>
          </a:xfrm>
        </p:spPr>
        <p:txBody>
          <a:bodyPr/>
          <a:lstStyle/>
          <a:p>
            <a:r>
              <a:rPr lang="fr-FR" dirty="0"/>
              <a:t>Revoir le normes harmoniser au sein de la région de la CEDEAO pour les niveaux de micronutriments</a:t>
            </a:r>
          </a:p>
          <a:p>
            <a:r>
              <a:rPr lang="fr-FR" dirty="0"/>
              <a:t>Renforcer la capacité d'analyse des laboratoires nationaux et régionaux de contrôle des aliments fortifie.</a:t>
            </a:r>
          </a:p>
          <a:p>
            <a:r>
              <a:rPr lang="fr-FR" dirty="0"/>
              <a:t>  Améliorer le niveau de conformité aux spécifications de normes</a:t>
            </a:r>
          </a:p>
          <a:p>
            <a:r>
              <a:rPr lang="fr-FR" dirty="0"/>
              <a:t>Documentation et formation sur les procédures opérationnelles de fortification</a:t>
            </a:r>
          </a:p>
          <a:p>
            <a:r>
              <a:rPr lang="fr-FR" dirty="0"/>
              <a:t>Analyse évolutive continue de la performance du programme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34A870-52EB-9A77-D3A4-FC71ED4D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</a:t>
            </a:r>
            <a:r>
              <a:rPr lang="en-US" dirty="0" err="1"/>
              <a:t>clés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4538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B018CA-6273-3FB5-E17C-CABAA6D1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4670"/>
            <a:ext cx="11141467" cy="5152435"/>
          </a:xfrm>
        </p:spPr>
        <p:txBody>
          <a:bodyPr/>
          <a:lstStyle/>
          <a:p>
            <a:r>
              <a:rPr lang="fr-FR" dirty="0"/>
              <a:t>Faiblesse des systèmes de contrôle de qualité externe et interne</a:t>
            </a:r>
          </a:p>
          <a:p>
            <a:endParaRPr lang="fr-FR" dirty="0"/>
          </a:p>
          <a:p>
            <a:r>
              <a:rPr lang="fr-FR" dirty="0"/>
              <a:t>Faire respecter les normes grâce à une réglementation efficace</a:t>
            </a:r>
          </a:p>
          <a:p>
            <a:endParaRPr lang="fr-FR" dirty="0"/>
          </a:p>
          <a:p>
            <a:r>
              <a:rPr lang="fr-FR" dirty="0"/>
              <a:t>Faciliter le commerce </a:t>
            </a:r>
            <a:r>
              <a:rPr lang="fr-FR" dirty="0" err="1"/>
              <a:t>intra-régional</a:t>
            </a:r>
            <a:r>
              <a:rPr lang="fr-FR" dirty="0"/>
              <a:t> des aliments enrichis</a:t>
            </a:r>
          </a:p>
          <a:p>
            <a:endParaRPr lang="fr-FR" dirty="0"/>
          </a:p>
          <a:p>
            <a:r>
              <a:rPr lang="fr-FR" dirty="0"/>
              <a:t>Cartographier la couverture des véhicules alimentaires actuels et explorer l'enrichissement d'autres véhicules alimentaires</a:t>
            </a:r>
          </a:p>
          <a:p>
            <a:endParaRPr lang="fr-FR" dirty="0"/>
          </a:p>
          <a:p>
            <a:r>
              <a:rPr lang="fr-FR" dirty="0"/>
              <a:t>Pérenniser les plateformes de dialogue Partenariats Public Privé (NAFF)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85115A-202A-94B6-244F-DEFE7514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Défis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591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7CC20A5-D7F7-1DDD-C950-DF8D88BA9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politique obligatoire est essentielle à l'enrichissement durable des aliments</a:t>
            </a:r>
          </a:p>
          <a:p>
            <a:r>
              <a:rPr lang="fr-FR" dirty="0"/>
              <a:t>L'enrichissement est évolutif, assurant une couverture plus élevée des groupes de population vulnérables en micronutriments essentiels</a:t>
            </a:r>
          </a:p>
          <a:p>
            <a:r>
              <a:rPr lang="fr-FR" dirty="0"/>
              <a:t>  L'harmonisation/l'équivalence des normes dans toute la région favorisera le commerce </a:t>
            </a:r>
            <a:r>
              <a:rPr lang="fr-FR" dirty="0" err="1"/>
              <a:t>intra-régional</a:t>
            </a:r>
            <a:r>
              <a:rPr lang="fr-FR" dirty="0"/>
              <a:t> et facilitera une couverture durable</a:t>
            </a:r>
          </a:p>
          <a:p>
            <a:r>
              <a:rPr lang="fr-FR" dirty="0"/>
              <a:t>Le secteur privé se renforce et concourt plus rapidement</a:t>
            </a:r>
          </a:p>
          <a:p>
            <a:r>
              <a:rPr lang="fr-FR" dirty="0"/>
              <a:t>Une coordination efficace pour créer l'environnement favorable nécessaire à l'application des normes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5EE598-94FA-6274-317E-37EB2167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33" y="241836"/>
            <a:ext cx="10515600" cy="734209"/>
          </a:xfrm>
        </p:spPr>
        <p:txBody>
          <a:bodyPr/>
          <a:lstStyle/>
          <a:p>
            <a:r>
              <a:rPr lang="en-US" dirty="0" err="1"/>
              <a:t>Leçons</a:t>
            </a:r>
            <a:r>
              <a:rPr lang="en-US" dirty="0"/>
              <a:t> apprises</a:t>
            </a:r>
          </a:p>
        </p:txBody>
      </p:sp>
    </p:spTree>
    <p:extLst>
      <p:ext uri="{BB962C8B-B14F-4D97-AF65-F5344CB8AC3E}">
        <p14:creationId xmlns:p14="http://schemas.microsoft.com/office/powerpoint/2010/main" val="65262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tiegouakro.jpg">
            <a:extLst>
              <a:ext uri="{FF2B5EF4-FFF2-40B4-BE49-F238E27FC236}">
                <a16:creationId xmlns:a16="http://schemas.microsoft.com/office/drawing/2014/main" xmlns="" id="{7D6D306D-B06B-3EE5-4EA4-1D432881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239" b="776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69E0E7FF-712B-3CB3-72D7-F5FFDB994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93" y="5943590"/>
            <a:ext cx="5588000" cy="914400"/>
          </a:xfrm>
        </p:spPr>
        <p:txBody>
          <a:bodyPr/>
          <a:lstStyle/>
          <a:p>
            <a:r>
              <a:rPr lang="en-US" dirty="0" err="1"/>
              <a:t>Débat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plénière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4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FA36009-4A97-639E-23EA-6BA2CC306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315865"/>
              </p:ext>
            </p:extLst>
          </p:nvPr>
        </p:nvGraphicFramePr>
        <p:xfrm>
          <a:off x="1718781" y="1071937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54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67145" y="236537"/>
            <a:ext cx="10167991" cy="715963"/>
          </a:xfrm>
        </p:spPr>
        <p:txBody>
          <a:bodyPr/>
          <a:lstStyle/>
          <a:p>
            <a:r>
              <a:rPr lang="fr-FR" sz="2400" b="1" dirty="0"/>
              <a:t>Graphique montrant la consommation de farine de blé dans les pays francophones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9906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001000" y="914401"/>
            <a:ext cx="2667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Mauritania: 100% pop. = 310.96g/day</a:t>
            </a:r>
          </a:p>
          <a:p>
            <a:endParaRPr lang="en-US"/>
          </a:p>
          <a:p>
            <a:r>
              <a:rPr lang="en-US"/>
              <a:t>60% pop. = 518.27g/day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INTRA-REGIONAL TRADE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153400" y="4495800"/>
            <a:ext cx="228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Regional Av. For 100% pop. 60g/day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Regional Av. For 60% pop. 100g/day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551542" cy="60960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Recommandations de l'OMS sur l'enrichissement de la farine de blé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01" y="1265956"/>
            <a:ext cx="8105899" cy="505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143000"/>
            <a:ext cx="125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WHO, 2009</a:t>
            </a:r>
          </a:p>
        </p:txBody>
      </p:sp>
    </p:spTree>
    <p:extLst>
      <p:ext uri="{BB962C8B-B14F-4D97-AF65-F5344CB8AC3E}">
        <p14:creationId xmlns:p14="http://schemas.microsoft.com/office/powerpoint/2010/main" val="11893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733800" cy="7159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Observations critiques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82" y="1066800"/>
            <a:ext cx="9001018" cy="5516562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err="1"/>
              <a:t>NaFeEDTA</a:t>
            </a:r>
            <a:r>
              <a:rPr lang="fr-FR" dirty="0"/>
              <a:t> - biodisponibilité la plus élevée ; Très cher; taux d'incorporation le plus élevé ; effet organoleptique plausible</a:t>
            </a:r>
          </a:p>
          <a:p>
            <a:r>
              <a:rPr lang="fr-FR" dirty="0"/>
              <a:t>Fumarate ferreux – effet organoleptique inférieur ; moins cher; Rel. biodisponibilité plus faible</a:t>
            </a:r>
          </a:p>
          <a:p>
            <a:r>
              <a:rPr lang="fr-FR" dirty="0"/>
              <a:t>Fer électrolytique - non recommandé </a:t>
            </a:r>
          </a:p>
          <a:p>
            <a:r>
              <a:rPr lang="fr-FR" dirty="0"/>
              <a:t>réduire la teneur en vitamine A dans la farine - réduire les coûts - utiliser des composés de fer plus efficaces pour la conformité à l'impact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2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5791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1A672CE-6A93-4062-9F2F-C9C93768423D}" type="slidenum">
              <a:rPr lang="en-GB">
                <a:solidFill>
                  <a:srgbClr val="FFFFFF"/>
                </a:solidFill>
                <a:latin typeface="Arial" charset="0"/>
              </a:rPr>
              <a:pPr eaLnBrk="1" hangingPunct="1"/>
              <a:t>6</a:t>
            </a:fld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72"/>
          <p:cNvGrpSpPr>
            <a:grpSpLocks/>
          </p:cNvGrpSpPr>
          <p:nvPr/>
        </p:nvGrpSpPr>
        <p:grpSpPr bwMode="auto">
          <a:xfrm>
            <a:off x="2819400" y="838200"/>
            <a:ext cx="8001000" cy="7848600"/>
            <a:chOff x="1584" y="48"/>
            <a:chExt cx="3216" cy="3936"/>
          </a:xfrm>
        </p:grpSpPr>
        <p:sp>
          <p:nvSpPr>
            <p:cNvPr id="3097" name="Freeform 4"/>
            <p:cNvSpPr>
              <a:spLocks/>
            </p:cNvSpPr>
            <p:nvPr/>
          </p:nvSpPr>
          <p:spPr bwMode="auto">
            <a:xfrm>
              <a:off x="4451" y="2674"/>
              <a:ext cx="349" cy="752"/>
            </a:xfrm>
            <a:custGeom>
              <a:avLst/>
              <a:gdLst>
                <a:gd name="T0" fmla="*/ 44 w 1237"/>
                <a:gd name="T1" fmla="*/ 218 h 2454"/>
                <a:gd name="T2" fmla="*/ 40 w 1237"/>
                <a:gd name="T3" fmla="*/ 221 h 2454"/>
                <a:gd name="T4" fmla="*/ 32 w 1237"/>
                <a:gd name="T5" fmla="*/ 222 h 2454"/>
                <a:gd name="T6" fmla="*/ 29 w 1237"/>
                <a:gd name="T7" fmla="*/ 229 h 2454"/>
                <a:gd name="T8" fmla="*/ 25 w 1237"/>
                <a:gd name="T9" fmla="*/ 230 h 2454"/>
                <a:gd name="T10" fmla="*/ 21 w 1237"/>
                <a:gd name="T11" fmla="*/ 226 h 2454"/>
                <a:gd name="T12" fmla="*/ 15 w 1237"/>
                <a:gd name="T13" fmla="*/ 223 h 2454"/>
                <a:gd name="T14" fmla="*/ 9 w 1237"/>
                <a:gd name="T15" fmla="*/ 218 h 2454"/>
                <a:gd name="T16" fmla="*/ 5 w 1237"/>
                <a:gd name="T17" fmla="*/ 213 h 2454"/>
                <a:gd name="T18" fmla="*/ 5 w 1237"/>
                <a:gd name="T19" fmla="*/ 205 h 2454"/>
                <a:gd name="T20" fmla="*/ 7 w 1237"/>
                <a:gd name="T21" fmla="*/ 193 h 2454"/>
                <a:gd name="T22" fmla="*/ 4 w 1237"/>
                <a:gd name="T23" fmla="*/ 184 h 2454"/>
                <a:gd name="T24" fmla="*/ 1 w 1237"/>
                <a:gd name="T25" fmla="*/ 179 h 2454"/>
                <a:gd name="T26" fmla="*/ 0 w 1237"/>
                <a:gd name="T27" fmla="*/ 168 h 2454"/>
                <a:gd name="T28" fmla="*/ 4 w 1237"/>
                <a:gd name="T29" fmla="*/ 158 h 2454"/>
                <a:gd name="T30" fmla="*/ 9 w 1237"/>
                <a:gd name="T31" fmla="*/ 149 h 2454"/>
                <a:gd name="T32" fmla="*/ 15 w 1237"/>
                <a:gd name="T33" fmla="*/ 142 h 2454"/>
                <a:gd name="T34" fmla="*/ 17 w 1237"/>
                <a:gd name="T35" fmla="*/ 132 h 2454"/>
                <a:gd name="T36" fmla="*/ 14 w 1237"/>
                <a:gd name="T37" fmla="*/ 108 h 2454"/>
                <a:gd name="T38" fmla="*/ 10 w 1237"/>
                <a:gd name="T39" fmla="*/ 98 h 2454"/>
                <a:gd name="T40" fmla="*/ 10 w 1237"/>
                <a:gd name="T41" fmla="*/ 90 h 2454"/>
                <a:gd name="T42" fmla="*/ 16 w 1237"/>
                <a:gd name="T43" fmla="*/ 87 h 2454"/>
                <a:gd name="T44" fmla="*/ 18 w 1237"/>
                <a:gd name="T45" fmla="*/ 80 h 2454"/>
                <a:gd name="T46" fmla="*/ 16 w 1237"/>
                <a:gd name="T47" fmla="*/ 73 h 2454"/>
                <a:gd name="T48" fmla="*/ 14 w 1237"/>
                <a:gd name="T49" fmla="*/ 67 h 2454"/>
                <a:gd name="T50" fmla="*/ 21 w 1237"/>
                <a:gd name="T51" fmla="*/ 67 h 2454"/>
                <a:gd name="T52" fmla="*/ 28 w 1237"/>
                <a:gd name="T53" fmla="*/ 66 h 2454"/>
                <a:gd name="T54" fmla="*/ 36 w 1237"/>
                <a:gd name="T55" fmla="*/ 64 h 2454"/>
                <a:gd name="T56" fmla="*/ 42 w 1237"/>
                <a:gd name="T57" fmla="*/ 63 h 2454"/>
                <a:gd name="T58" fmla="*/ 45 w 1237"/>
                <a:gd name="T59" fmla="*/ 59 h 2454"/>
                <a:gd name="T60" fmla="*/ 48 w 1237"/>
                <a:gd name="T61" fmla="*/ 55 h 2454"/>
                <a:gd name="T62" fmla="*/ 54 w 1237"/>
                <a:gd name="T63" fmla="*/ 54 h 2454"/>
                <a:gd name="T64" fmla="*/ 59 w 1237"/>
                <a:gd name="T65" fmla="*/ 51 h 2454"/>
                <a:gd name="T66" fmla="*/ 63 w 1237"/>
                <a:gd name="T67" fmla="*/ 45 h 2454"/>
                <a:gd name="T68" fmla="*/ 65 w 1237"/>
                <a:gd name="T69" fmla="*/ 37 h 2454"/>
                <a:gd name="T70" fmla="*/ 64 w 1237"/>
                <a:gd name="T71" fmla="*/ 28 h 2454"/>
                <a:gd name="T72" fmla="*/ 67 w 1237"/>
                <a:gd name="T73" fmla="*/ 25 h 2454"/>
                <a:gd name="T74" fmla="*/ 73 w 1237"/>
                <a:gd name="T75" fmla="*/ 25 h 2454"/>
                <a:gd name="T76" fmla="*/ 73 w 1237"/>
                <a:gd name="T77" fmla="*/ 16 h 2454"/>
                <a:gd name="T78" fmla="*/ 73 w 1237"/>
                <a:gd name="T79" fmla="*/ 6 h 2454"/>
                <a:gd name="T80" fmla="*/ 76 w 1237"/>
                <a:gd name="T81" fmla="*/ 2 h 2454"/>
                <a:gd name="T82" fmla="*/ 82 w 1237"/>
                <a:gd name="T83" fmla="*/ 0 h 2454"/>
                <a:gd name="T84" fmla="*/ 87 w 1237"/>
                <a:gd name="T85" fmla="*/ 5 h 2454"/>
                <a:gd name="T86" fmla="*/ 88 w 1237"/>
                <a:gd name="T87" fmla="*/ 17 h 2454"/>
                <a:gd name="T88" fmla="*/ 90 w 1237"/>
                <a:gd name="T89" fmla="*/ 30 h 2454"/>
                <a:gd name="T90" fmla="*/ 93 w 1237"/>
                <a:gd name="T91" fmla="*/ 37 h 2454"/>
                <a:gd name="T92" fmla="*/ 98 w 1237"/>
                <a:gd name="T93" fmla="*/ 49 h 2454"/>
                <a:gd name="T94" fmla="*/ 98 w 1237"/>
                <a:gd name="T95" fmla="*/ 57 h 2454"/>
                <a:gd name="T96" fmla="*/ 95 w 1237"/>
                <a:gd name="T97" fmla="*/ 60 h 2454"/>
                <a:gd name="T98" fmla="*/ 89 w 1237"/>
                <a:gd name="T99" fmla="*/ 56 h 2454"/>
                <a:gd name="T100" fmla="*/ 84 w 1237"/>
                <a:gd name="T101" fmla="*/ 59 h 2454"/>
                <a:gd name="T102" fmla="*/ 86 w 1237"/>
                <a:gd name="T103" fmla="*/ 66 h 2454"/>
                <a:gd name="T104" fmla="*/ 86 w 1237"/>
                <a:gd name="T105" fmla="*/ 71 h 2454"/>
                <a:gd name="T106" fmla="*/ 80 w 1237"/>
                <a:gd name="T107" fmla="*/ 78 h 2454"/>
                <a:gd name="T108" fmla="*/ 80 w 1237"/>
                <a:gd name="T109" fmla="*/ 82 h 2454"/>
                <a:gd name="T110" fmla="*/ 82 w 1237"/>
                <a:gd name="T111" fmla="*/ 86 h 2454"/>
                <a:gd name="T112" fmla="*/ 84 w 1237"/>
                <a:gd name="T113" fmla="*/ 96 h 2454"/>
                <a:gd name="T114" fmla="*/ 80 w 1237"/>
                <a:gd name="T115" fmla="*/ 115 h 2454"/>
                <a:gd name="T116" fmla="*/ 73 w 1237"/>
                <a:gd name="T117" fmla="*/ 131 h 2454"/>
                <a:gd name="T118" fmla="*/ 64 w 1237"/>
                <a:gd name="T119" fmla="*/ 154 h 2454"/>
                <a:gd name="T120" fmla="*/ 54 w 1237"/>
                <a:gd name="T121" fmla="*/ 180 h 2454"/>
                <a:gd name="T122" fmla="*/ 50 w 1237"/>
                <a:gd name="T123" fmla="*/ 195 h 2454"/>
                <a:gd name="T124" fmla="*/ 45 w 1237"/>
                <a:gd name="T125" fmla="*/ 215 h 24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7"/>
                <a:gd name="T190" fmla="*/ 0 h 2454"/>
                <a:gd name="T191" fmla="*/ 1237 w 1237"/>
                <a:gd name="T192" fmla="*/ 2454 h 24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7" h="2454">
                  <a:moveTo>
                    <a:pt x="568" y="2299"/>
                  </a:moveTo>
                  <a:lnTo>
                    <a:pt x="557" y="2320"/>
                  </a:lnTo>
                  <a:lnTo>
                    <a:pt x="544" y="2338"/>
                  </a:lnTo>
                  <a:lnTo>
                    <a:pt x="503" y="2351"/>
                  </a:lnTo>
                  <a:lnTo>
                    <a:pt x="427" y="2360"/>
                  </a:lnTo>
                  <a:lnTo>
                    <a:pt x="399" y="2365"/>
                  </a:lnTo>
                  <a:lnTo>
                    <a:pt x="379" y="2406"/>
                  </a:lnTo>
                  <a:lnTo>
                    <a:pt x="363" y="2436"/>
                  </a:lnTo>
                  <a:lnTo>
                    <a:pt x="334" y="2454"/>
                  </a:lnTo>
                  <a:lnTo>
                    <a:pt x="308" y="2452"/>
                  </a:lnTo>
                  <a:lnTo>
                    <a:pt x="286" y="2431"/>
                  </a:lnTo>
                  <a:lnTo>
                    <a:pt x="265" y="2404"/>
                  </a:lnTo>
                  <a:lnTo>
                    <a:pt x="232" y="2376"/>
                  </a:lnTo>
                  <a:lnTo>
                    <a:pt x="189" y="2376"/>
                  </a:lnTo>
                  <a:lnTo>
                    <a:pt x="145" y="2369"/>
                  </a:lnTo>
                  <a:lnTo>
                    <a:pt x="109" y="2324"/>
                  </a:lnTo>
                  <a:lnTo>
                    <a:pt x="80" y="2281"/>
                  </a:lnTo>
                  <a:lnTo>
                    <a:pt x="60" y="2265"/>
                  </a:lnTo>
                  <a:lnTo>
                    <a:pt x="50" y="2220"/>
                  </a:lnTo>
                  <a:lnTo>
                    <a:pt x="60" y="2180"/>
                  </a:lnTo>
                  <a:lnTo>
                    <a:pt x="80" y="2118"/>
                  </a:lnTo>
                  <a:lnTo>
                    <a:pt x="88" y="2052"/>
                  </a:lnTo>
                  <a:lnTo>
                    <a:pt x="73" y="1995"/>
                  </a:lnTo>
                  <a:lnTo>
                    <a:pt x="45" y="1954"/>
                  </a:lnTo>
                  <a:lnTo>
                    <a:pt x="24" y="1932"/>
                  </a:lnTo>
                  <a:lnTo>
                    <a:pt x="12" y="1904"/>
                  </a:lnTo>
                  <a:lnTo>
                    <a:pt x="0" y="1852"/>
                  </a:lnTo>
                  <a:lnTo>
                    <a:pt x="2" y="1786"/>
                  </a:lnTo>
                  <a:lnTo>
                    <a:pt x="26" y="1729"/>
                  </a:lnTo>
                  <a:lnTo>
                    <a:pt x="45" y="1676"/>
                  </a:lnTo>
                  <a:lnTo>
                    <a:pt x="73" y="1628"/>
                  </a:lnTo>
                  <a:lnTo>
                    <a:pt x="114" y="1589"/>
                  </a:lnTo>
                  <a:lnTo>
                    <a:pt x="145" y="1550"/>
                  </a:lnTo>
                  <a:lnTo>
                    <a:pt x="183" y="1508"/>
                  </a:lnTo>
                  <a:lnTo>
                    <a:pt x="208" y="1457"/>
                  </a:lnTo>
                  <a:lnTo>
                    <a:pt x="212" y="1409"/>
                  </a:lnTo>
                  <a:lnTo>
                    <a:pt x="194" y="1230"/>
                  </a:lnTo>
                  <a:lnTo>
                    <a:pt x="171" y="1155"/>
                  </a:lnTo>
                  <a:lnTo>
                    <a:pt x="150" y="1085"/>
                  </a:lnTo>
                  <a:lnTo>
                    <a:pt x="129" y="1049"/>
                  </a:lnTo>
                  <a:lnTo>
                    <a:pt x="122" y="992"/>
                  </a:lnTo>
                  <a:lnTo>
                    <a:pt x="126" y="960"/>
                  </a:lnTo>
                  <a:lnTo>
                    <a:pt x="169" y="934"/>
                  </a:lnTo>
                  <a:lnTo>
                    <a:pt x="194" y="924"/>
                  </a:lnTo>
                  <a:lnTo>
                    <a:pt x="219" y="903"/>
                  </a:lnTo>
                  <a:lnTo>
                    <a:pt x="225" y="853"/>
                  </a:lnTo>
                  <a:lnTo>
                    <a:pt x="217" y="816"/>
                  </a:lnTo>
                  <a:lnTo>
                    <a:pt x="194" y="773"/>
                  </a:lnTo>
                  <a:lnTo>
                    <a:pt x="176" y="748"/>
                  </a:lnTo>
                  <a:lnTo>
                    <a:pt x="180" y="718"/>
                  </a:lnTo>
                  <a:lnTo>
                    <a:pt x="196" y="716"/>
                  </a:lnTo>
                  <a:lnTo>
                    <a:pt x="258" y="716"/>
                  </a:lnTo>
                  <a:lnTo>
                    <a:pt x="306" y="711"/>
                  </a:lnTo>
                  <a:lnTo>
                    <a:pt x="355" y="702"/>
                  </a:lnTo>
                  <a:lnTo>
                    <a:pt x="410" y="676"/>
                  </a:lnTo>
                  <a:lnTo>
                    <a:pt x="455" y="685"/>
                  </a:lnTo>
                  <a:lnTo>
                    <a:pt x="493" y="667"/>
                  </a:lnTo>
                  <a:lnTo>
                    <a:pt x="526" y="669"/>
                  </a:lnTo>
                  <a:lnTo>
                    <a:pt x="557" y="660"/>
                  </a:lnTo>
                  <a:lnTo>
                    <a:pt x="562" y="632"/>
                  </a:lnTo>
                  <a:lnTo>
                    <a:pt x="579" y="593"/>
                  </a:lnTo>
                  <a:lnTo>
                    <a:pt x="598" y="588"/>
                  </a:lnTo>
                  <a:lnTo>
                    <a:pt x="637" y="576"/>
                  </a:lnTo>
                  <a:lnTo>
                    <a:pt x="675" y="576"/>
                  </a:lnTo>
                  <a:lnTo>
                    <a:pt x="715" y="571"/>
                  </a:lnTo>
                  <a:lnTo>
                    <a:pt x="741" y="546"/>
                  </a:lnTo>
                  <a:lnTo>
                    <a:pt x="778" y="497"/>
                  </a:lnTo>
                  <a:lnTo>
                    <a:pt x="796" y="476"/>
                  </a:lnTo>
                  <a:lnTo>
                    <a:pt x="808" y="447"/>
                  </a:lnTo>
                  <a:lnTo>
                    <a:pt x="814" y="397"/>
                  </a:lnTo>
                  <a:lnTo>
                    <a:pt x="814" y="340"/>
                  </a:lnTo>
                  <a:lnTo>
                    <a:pt x="809" y="301"/>
                  </a:lnTo>
                  <a:lnTo>
                    <a:pt x="828" y="271"/>
                  </a:lnTo>
                  <a:lnTo>
                    <a:pt x="847" y="265"/>
                  </a:lnTo>
                  <a:lnTo>
                    <a:pt x="885" y="262"/>
                  </a:lnTo>
                  <a:lnTo>
                    <a:pt x="923" y="260"/>
                  </a:lnTo>
                  <a:lnTo>
                    <a:pt x="921" y="224"/>
                  </a:lnTo>
                  <a:lnTo>
                    <a:pt x="918" y="167"/>
                  </a:lnTo>
                  <a:lnTo>
                    <a:pt x="910" y="109"/>
                  </a:lnTo>
                  <a:lnTo>
                    <a:pt x="910" y="67"/>
                  </a:lnTo>
                  <a:lnTo>
                    <a:pt x="925" y="37"/>
                  </a:lnTo>
                  <a:lnTo>
                    <a:pt x="954" y="23"/>
                  </a:lnTo>
                  <a:lnTo>
                    <a:pt x="999" y="0"/>
                  </a:lnTo>
                  <a:lnTo>
                    <a:pt x="1025" y="0"/>
                  </a:lnTo>
                  <a:lnTo>
                    <a:pt x="1061" y="19"/>
                  </a:lnTo>
                  <a:lnTo>
                    <a:pt x="1094" y="55"/>
                  </a:lnTo>
                  <a:lnTo>
                    <a:pt x="1106" y="132"/>
                  </a:lnTo>
                  <a:lnTo>
                    <a:pt x="1106" y="178"/>
                  </a:lnTo>
                  <a:lnTo>
                    <a:pt x="1120" y="248"/>
                  </a:lnTo>
                  <a:lnTo>
                    <a:pt x="1132" y="320"/>
                  </a:lnTo>
                  <a:lnTo>
                    <a:pt x="1144" y="376"/>
                  </a:lnTo>
                  <a:lnTo>
                    <a:pt x="1168" y="390"/>
                  </a:lnTo>
                  <a:lnTo>
                    <a:pt x="1189" y="449"/>
                  </a:lnTo>
                  <a:lnTo>
                    <a:pt x="1225" y="524"/>
                  </a:lnTo>
                  <a:lnTo>
                    <a:pt x="1237" y="562"/>
                  </a:lnTo>
                  <a:lnTo>
                    <a:pt x="1228" y="607"/>
                  </a:lnTo>
                  <a:lnTo>
                    <a:pt x="1225" y="634"/>
                  </a:lnTo>
                  <a:lnTo>
                    <a:pt x="1194" y="639"/>
                  </a:lnTo>
                  <a:lnTo>
                    <a:pt x="1141" y="625"/>
                  </a:lnTo>
                  <a:lnTo>
                    <a:pt x="1113" y="595"/>
                  </a:lnTo>
                  <a:lnTo>
                    <a:pt x="1072" y="609"/>
                  </a:lnTo>
                  <a:lnTo>
                    <a:pt x="1054" y="632"/>
                  </a:lnTo>
                  <a:lnTo>
                    <a:pt x="1063" y="680"/>
                  </a:lnTo>
                  <a:lnTo>
                    <a:pt x="1079" y="709"/>
                  </a:lnTo>
                  <a:lnTo>
                    <a:pt x="1087" y="741"/>
                  </a:lnTo>
                  <a:lnTo>
                    <a:pt x="1085" y="760"/>
                  </a:lnTo>
                  <a:lnTo>
                    <a:pt x="1046" y="799"/>
                  </a:lnTo>
                  <a:lnTo>
                    <a:pt x="1001" y="827"/>
                  </a:lnTo>
                  <a:lnTo>
                    <a:pt x="1001" y="850"/>
                  </a:lnTo>
                  <a:lnTo>
                    <a:pt x="1001" y="867"/>
                  </a:lnTo>
                  <a:lnTo>
                    <a:pt x="1013" y="892"/>
                  </a:lnTo>
                  <a:lnTo>
                    <a:pt x="1028" y="919"/>
                  </a:lnTo>
                  <a:lnTo>
                    <a:pt x="1056" y="948"/>
                  </a:lnTo>
                  <a:lnTo>
                    <a:pt x="1054" y="1022"/>
                  </a:lnTo>
                  <a:lnTo>
                    <a:pt x="1034" y="1120"/>
                  </a:lnTo>
                  <a:lnTo>
                    <a:pt x="999" y="1227"/>
                  </a:lnTo>
                  <a:lnTo>
                    <a:pt x="963" y="1309"/>
                  </a:lnTo>
                  <a:lnTo>
                    <a:pt x="923" y="1394"/>
                  </a:lnTo>
                  <a:lnTo>
                    <a:pt x="861" y="1539"/>
                  </a:lnTo>
                  <a:lnTo>
                    <a:pt x="803" y="1645"/>
                  </a:lnTo>
                  <a:lnTo>
                    <a:pt x="736" y="1786"/>
                  </a:lnTo>
                  <a:lnTo>
                    <a:pt x="677" y="1920"/>
                  </a:lnTo>
                  <a:lnTo>
                    <a:pt x="657" y="1997"/>
                  </a:lnTo>
                  <a:lnTo>
                    <a:pt x="631" y="2077"/>
                  </a:lnTo>
                  <a:lnTo>
                    <a:pt x="598" y="2191"/>
                  </a:lnTo>
                  <a:lnTo>
                    <a:pt x="570" y="2290"/>
                  </a:lnTo>
                  <a:lnTo>
                    <a:pt x="568" y="2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98" name="Freeform 5"/>
            <p:cNvSpPr>
              <a:spLocks/>
            </p:cNvSpPr>
            <p:nvPr/>
          </p:nvSpPr>
          <p:spPr bwMode="auto">
            <a:xfrm>
              <a:off x="3894" y="3462"/>
              <a:ext cx="44" cy="63"/>
            </a:xfrm>
            <a:custGeom>
              <a:avLst/>
              <a:gdLst>
                <a:gd name="T0" fmla="*/ 11 w 155"/>
                <a:gd name="T1" fmla="*/ 5 h 205"/>
                <a:gd name="T2" fmla="*/ 11 w 155"/>
                <a:gd name="T3" fmla="*/ 4 h 205"/>
                <a:gd name="T4" fmla="*/ 8 w 155"/>
                <a:gd name="T5" fmla="*/ 1 h 205"/>
                <a:gd name="T6" fmla="*/ 5 w 155"/>
                <a:gd name="T7" fmla="*/ 0 h 205"/>
                <a:gd name="T8" fmla="*/ 2 w 155"/>
                <a:gd name="T9" fmla="*/ 5 h 205"/>
                <a:gd name="T10" fmla="*/ 1 w 155"/>
                <a:gd name="T11" fmla="*/ 6 h 205"/>
                <a:gd name="T12" fmla="*/ 0 w 155"/>
                <a:gd name="T13" fmla="*/ 8 h 205"/>
                <a:gd name="T14" fmla="*/ 0 w 155"/>
                <a:gd name="T15" fmla="*/ 10 h 205"/>
                <a:gd name="T16" fmla="*/ 0 w 155"/>
                <a:gd name="T17" fmla="*/ 14 h 205"/>
                <a:gd name="T18" fmla="*/ 2 w 155"/>
                <a:gd name="T19" fmla="*/ 18 h 205"/>
                <a:gd name="T20" fmla="*/ 5 w 155"/>
                <a:gd name="T21" fmla="*/ 19 h 205"/>
                <a:gd name="T22" fmla="*/ 7 w 155"/>
                <a:gd name="T23" fmla="*/ 19 h 205"/>
                <a:gd name="T24" fmla="*/ 9 w 155"/>
                <a:gd name="T25" fmla="*/ 19 h 205"/>
                <a:gd name="T26" fmla="*/ 11 w 155"/>
                <a:gd name="T27" fmla="*/ 16 h 205"/>
                <a:gd name="T28" fmla="*/ 12 w 155"/>
                <a:gd name="T29" fmla="*/ 13 h 205"/>
                <a:gd name="T30" fmla="*/ 12 w 155"/>
                <a:gd name="T31" fmla="*/ 10 h 205"/>
                <a:gd name="T32" fmla="*/ 12 w 155"/>
                <a:gd name="T33" fmla="*/ 6 h 205"/>
                <a:gd name="T34" fmla="*/ 11 w 155"/>
                <a:gd name="T35" fmla="*/ 5 h 2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205"/>
                <a:gd name="T56" fmla="*/ 155 w 155"/>
                <a:gd name="T57" fmla="*/ 205 h 2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205">
                  <a:moveTo>
                    <a:pt x="134" y="52"/>
                  </a:moveTo>
                  <a:lnTo>
                    <a:pt x="132" y="39"/>
                  </a:lnTo>
                  <a:lnTo>
                    <a:pt x="101" y="13"/>
                  </a:lnTo>
                  <a:lnTo>
                    <a:pt x="64" y="0"/>
                  </a:lnTo>
                  <a:lnTo>
                    <a:pt x="26" y="48"/>
                  </a:lnTo>
                  <a:lnTo>
                    <a:pt x="13" y="61"/>
                  </a:lnTo>
                  <a:lnTo>
                    <a:pt x="2" y="86"/>
                  </a:lnTo>
                  <a:lnTo>
                    <a:pt x="0" y="104"/>
                  </a:lnTo>
                  <a:lnTo>
                    <a:pt x="5" y="144"/>
                  </a:lnTo>
                  <a:lnTo>
                    <a:pt x="29" y="192"/>
                  </a:lnTo>
                  <a:lnTo>
                    <a:pt x="67" y="205"/>
                  </a:lnTo>
                  <a:lnTo>
                    <a:pt x="84" y="205"/>
                  </a:lnTo>
                  <a:lnTo>
                    <a:pt x="113" y="201"/>
                  </a:lnTo>
                  <a:lnTo>
                    <a:pt x="132" y="174"/>
                  </a:lnTo>
                  <a:lnTo>
                    <a:pt x="148" y="135"/>
                  </a:lnTo>
                  <a:lnTo>
                    <a:pt x="155" y="100"/>
                  </a:lnTo>
                  <a:lnTo>
                    <a:pt x="146" y="61"/>
                  </a:lnTo>
                  <a:lnTo>
                    <a:pt x="134" y="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99" name="Freeform 6"/>
            <p:cNvSpPr>
              <a:spLocks/>
            </p:cNvSpPr>
            <p:nvPr/>
          </p:nvSpPr>
          <p:spPr bwMode="auto">
            <a:xfrm>
              <a:off x="1860" y="161"/>
              <a:ext cx="537" cy="489"/>
            </a:xfrm>
            <a:custGeom>
              <a:avLst/>
              <a:gdLst>
                <a:gd name="T0" fmla="*/ 145 w 1906"/>
                <a:gd name="T1" fmla="*/ 12 h 1596"/>
                <a:gd name="T2" fmla="*/ 129 w 1906"/>
                <a:gd name="T3" fmla="*/ 8 h 1596"/>
                <a:gd name="T4" fmla="*/ 114 w 1906"/>
                <a:gd name="T5" fmla="*/ 4 h 1596"/>
                <a:gd name="T6" fmla="*/ 108 w 1906"/>
                <a:gd name="T7" fmla="*/ 0 h 1596"/>
                <a:gd name="T8" fmla="*/ 102 w 1906"/>
                <a:gd name="T9" fmla="*/ 2 h 1596"/>
                <a:gd name="T10" fmla="*/ 99 w 1906"/>
                <a:gd name="T11" fmla="*/ 12 h 1596"/>
                <a:gd name="T12" fmla="*/ 97 w 1906"/>
                <a:gd name="T13" fmla="*/ 20 h 1596"/>
                <a:gd name="T14" fmla="*/ 91 w 1906"/>
                <a:gd name="T15" fmla="*/ 27 h 1596"/>
                <a:gd name="T16" fmla="*/ 80 w 1906"/>
                <a:gd name="T17" fmla="*/ 43 h 1596"/>
                <a:gd name="T18" fmla="*/ 67 w 1906"/>
                <a:gd name="T19" fmla="*/ 50 h 1596"/>
                <a:gd name="T20" fmla="*/ 57 w 1906"/>
                <a:gd name="T21" fmla="*/ 61 h 1596"/>
                <a:gd name="T22" fmla="*/ 55 w 1906"/>
                <a:gd name="T23" fmla="*/ 70 h 1596"/>
                <a:gd name="T24" fmla="*/ 52 w 1906"/>
                <a:gd name="T25" fmla="*/ 73 h 1596"/>
                <a:gd name="T26" fmla="*/ 48 w 1906"/>
                <a:gd name="T27" fmla="*/ 76 h 1596"/>
                <a:gd name="T28" fmla="*/ 46 w 1906"/>
                <a:gd name="T29" fmla="*/ 92 h 1596"/>
                <a:gd name="T30" fmla="*/ 46 w 1906"/>
                <a:gd name="T31" fmla="*/ 108 h 1596"/>
                <a:gd name="T32" fmla="*/ 41 w 1906"/>
                <a:gd name="T33" fmla="*/ 118 h 1596"/>
                <a:gd name="T34" fmla="*/ 30 w 1906"/>
                <a:gd name="T35" fmla="*/ 125 h 1596"/>
                <a:gd name="T36" fmla="*/ 23 w 1906"/>
                <a:gd name="T37" fmla="*/ 136 h 1596"/>
                <a:gd name="T38" fmla="*/ 13 w 1906"/>
                <a:gd name="T39" fmla="*/ 142 h 1596"/>
                <a:gd name="T40" fmla="*/ 5 w 1906"/>
                <a:gd name="T41" fmla="*/ 145 h 1596"/>
                <a:gd name="T42" fmla="*/ 0 w 1906"/>
                <a:gd name="T43" fmla="*/ 150 h 1596"/>
                <a:gd name="T44" fmla="*/ 46 w 1906"/>
                <a:gd name="T45" fmla="*/ 148 h 1596"/>
                <a:gd name="T46" fmla="*/ 46 w 1906"/>
                <a:gd name="T47" fmla="*/ 139 h 1596"/>
                <a:gd name="T48" fmla="*/ 46 w 1906"/>
                <a:gd name="T49" fmla="*/ 133 h 1596"/>
                <a:gd name="T50" fmla="*/ 52 w 1906"/>
                <a:gd name="T51" fmla="*/ 126 h 1596"/>
                <a:gd name="T52" fmla="*/ 63 w 1906"/>
                <a:gd name="T53" fmla="*/ 120 h 1596"/>
                <a:gd name="T54" fmla="*/ 78 w 1906"/>
                <a:gd name="T55" fmla="*/ 115 h 1596"/>
                <a:gd name="T56" fmla="*/ 87 w 1906"/>
                <a:gd name="T57" fmla="*/ 105 h 1596"/>
                <a:gd name="T58" fmla="*/ 90 w 1906"/>
                <a:gd name="T59" fmla="*/ 98 h 1596"/>
                <a:gd name="T60" fmla="*/ 96 w 1906"/>
                <a:gd name="T61" fmla="*/ 98 h 1596"/>
                <a:gd name="T62" fmla="*/ 101 w 1906"/>
                <a:gd name="T63" fmla="*/ 99 h 1596"/>
                <a:gd name="T64" fmla="*/ 112 w 1906"/>
                <a:gd name="T65" fmla="*/ 91 h 1596"/>
                <a:gd name="T66" fmla="*/ 119 w 1906"/>
                <a:gd name="T67" fmla="*/ 78 h 1596"/>
                <a:gd name="T68" fmla="*/ 130 w 1906"/>
                <a:gd name="T69" fmla="*/ 71 h 1596"/>
                <a:gd name="T70" fmla="*/ 142 w 1906"/>
                <a:gd name="T71" fmla="*/ 69 h 1596"/>
                <a:gd name="T72" fmla="*/ 151 w 1906"/>
                <a:gd name="T73" fmla="*/ 61 h 1596"/>
                <a:gd name="T74" fmla="*/ 151 w 1906"/>
                <a:gd name="T75" fmla="*/ 53 h 1596"/>
                <a:gd name="T76" fmla="*/ 147 w 1906"/>
                <a:gd name="T77" fmla="*/ 39 h 1596"/>
                <a:gd name="T78" fmla="*/ 147 w 1906"/>
                <a:gd name="T79" fmla="*/ 29 h 1596"/>
                <a:gd name="T80" fmla="*/ 148 w 1906"/>
                <a:gd name="T81" fmla="*/ 10 h 1596"/>
                <a:gd name="T82" fmla="*/ 148 w 1906"/>
                <a:gd name="T83" fmla="*/ 12 h 15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6"/>
                <a:gd name="T127" fmla="*/ 0 h 1596"/>
                <a:gd name="T128" fmla="*/ 1906 w 1906"/>
                <a:gd name="T129" fmla="*/ 1596 h 15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6" h="1596">
                  <a:moveTo>
                    <a:pt x="1862" y="125"/>
                  </a:moveTo>
                  <a:lnTo>
                    <a:pt x="1822" y="130"/>
                  </a:lnTo>
                  <a:lnTo>
                    <a:pt x="1690" y="116"/>
                  </a:lnTo>
                  <a:lnTo>
                    <a:pt x="1625" y="86"/>
                  </a:lnTo>
                  <a:lnTo>
                    <a:pt x="1536" y="79"/>
                  </a:lnTo>
                  <a:lnTo>
                    <a:pt x="1438" y="38"/>
                  </a:lnTo>
                  <a:lnTo>
                    <a:pt x="1398" y="9"/>
                  </a:lnTo>
                  <a:lnTo>
                    <a:pt x="1362" y="0"/>
                  </a:lnTo>
                  <a:lnTo>
                    <a:pt x="1322" y="0"/>
                  </a:lnTo>
                  <a:lnTo>
                    <a:pt x="1284" y="21"/>
                  </a:lnTo>
                  <a:lnTo>
                    <a:pt x="1260" y="56"/>
                  </a:lnTo>
                  <a:lnTo>
                    <a:pt x="1253" y="130"/>
                  </a:lnTo>
                  <a:lnTo>
                    <a:pt x="1238" y="175"/>
                  </a:lnTo>
                  <a:lnTo>
                    <a:pt x="1217" y="211"/>
                  </a:lnTo>
                  <a:lnTo>
                    <a:pt x="1186" y="248"/>
                  </a:lnTo>
                  <a:lnTo>
                    <a:pt x="1146" y="291"/>
                  </a:lnTo>
                  <a:lnTo>
                    <a:pt x="1101" y="360"/>
                  </a:lnTo>
                  <a:lnTo>
                    <a:pt x="1003" y="454"/>
                  </a:lnTo>
                  <a:lnTo>
                    <a:pt x="892" y="500"/>
                  </a:lnTo>
                  <a:lnTo>
                    <a:pt x="849" y="528"/>
                  </a:lnTo>
                  <a:lnTo>
                    <a:pt x="787" y="579"/>
                  </a:lnTo>
                  <a:lnTo>
                    <a:pt x="725" y="651"/>
                  </a:lnTo>
                  <a:lnTo>
                    <a:pt x="709" y="697"/>
                  </a:lnTo>
                  <a:lnTo>
                    <a:pt x="692" y="740"/>
                  </a:lnTo>
                  <a:lnTo>
                    <a:pt x="673" y="763"/>
                  </a:lnTo>
                  <a:lnTo>
                    <a:pt x="657" y="774"/>
                  </a:lnTo>
                  <a:lnTo>
                    <a:pt x="628" y="779"/>
                  </a:lnTo>
                  <a:lnTo>
                    <a:pt x="609" y="813"/>
                  </a:lnTo>
                  <a:lnTo>
                    <a:pt x="590" y="874"/>
                  </a:lnTo>
                  <a:lnTo>
                    <a:pt x="585" y="979"/>
                  </a:lnTo>
                  <a:lnTo>
                    <a:pt x="582" y="1121"/>
                  </a:lnTo>
                  <a:lnTo>
                    <a:pt x="582" y="1144"/>
                  </a:lnTo>
                  <a:lnTo>
                    <a:pt x="553" y="1209"/>
                  </a:lnTo>
                  <a:lnTo>
                    <a:pt x="512" y="1260"/>
                  </a:lnTo>
                  <a:lnTo>
                    <a:pt x="441" y="1297"/>
                  </a:lnTo>
                  <a:lnTo>
                    <a:pt x="380" y="1333"/>
                  </a:lnTo>
                  <a:lnTo>
                    <a:pt x="332" y="1381"/>
                  </a:lnTo>
                  <a:lnTo>
                    <a:pt x="287" y="1446"/>
                  </a:lnTo>
                  <a:lnTo>
                    <a:pt x="220" y="1485"/>
                  </a:lnTo>
                  <a:lnTo>
                    <a:pt x="167" y="1511"/>
                  </a:lnTo>
                  <a:lnTo>
                    <a:pt x="123" y="1522"/>
                  </a:lnTo>
                  <a:lnTo>
                    <a:pt x="67" y="1545"/>
                  </a:lnTo>
                  <a:lnTo>
                    <a:pt x="11" y="1584"/>
                  </a:lnTo>
                  <a:lnTo>
                    <a:pt x="0" y="1596"/>
                  </a:lnTo>
                  <a:lnTo>
                    <a:pt x="571" y="1596"/>
                  </a:lnTo>
                  <a:lnTo>
                    <a:pt x="582" y="1580"/>
                  </a:lnTo>
                  <a:lnTo>
                    <a:pt x="578" y="1575"/>
                  </a:lnTo>
                  <a:lnTo>
                    <a:pt x="578" y="1485"/>
                  </a:lnTo>
                  <a:lnTo>
                    <a:pt x="576" y="1443"/>
                  </a:lnTo>
                  <a:lnTo>
                    <a:pt x="582" y="1420"/>
                  </a:lnTo>
                  <a:lnTo>
                    <a:pt x="616" y="1372"/>
                  </a:lnTo>
                  <a:lnTo>
                    <a:pt x="654" y="1339"/>
                  </a:lnTo>
                  <a:lnTo>
                    <a:pt x="709" y="1308"/>
                  </a:lnTo>
                  <a:lnTo>
                    <a:pt x="794" y="1276"/>
                  </a:lnTo>
                  <a:lnTo>
                    <a:pt x="899" y="1251"/>
                  </a:lnTo>
                  <a:lnTo>
                    <a:pt x="987" y="1228"/>
                  </a:lnTo>
                  <a:lnTo>
                    <a:pt x="1078" y="1165"/>
                  </a:lnTo>
                  <a:lnTo>
                    <a:pt x="1094" y="1117"/>
                  </a:lnTo>
                  <a:lnTo>
                    <a:pt x="1116" y="1070"/>
                  </a:lnTo>
                  <a:lnTo>
                    <a:pt x="1139" y="1044"/>
                  </a:lnTo>
                  <a:lnTo>
                    <a:pt x="1181" y="1035"/>
                  </a:lnTo>
                  <a:lnTo>
                    <a:pt x="1209" y="1042"/>
                  </a:lnTo>
                  <a:lnTo>
                    <a:pt x="1253" y="1051"/>
                  </a:lnTo>
                  <a:lnTo>
                    <a:pt x="1271" y="1051"/>
                  </a:lnTo>
                  <a:lnTo>
                    <a:pt x="1357" y="1014"/>
                  </a:lnTo>
                  <a:lnTo>
                    <a:pt x="1404" y="974"/>
                  </a:lnTo>
                  <a:lnTo>
                    <a:pt x="1438" y="929"/>
                  </a:lnTo>
                  <a:lnTo>
                    <a:pt x="1502" y="829"/>
                  </a:lnTo>
                  <a:lnTo>
                    <a:pt x="1547" y="790"/>
                  </a:lnTo>
                  <a:lnTo>
                    <a:pt x="1642" y="760"/>
                  </a:lnTo>
                  <a:lnTo>
                    <a:pt x="1702" y="756"/>
                  </a:lnTo>
                  <a:lnTo>
                    <a:pt x="1788" y="732"/>
                  </a:lnTo>
                  <a:lnTo>
                    <a:pt x="1837" y="711"/>
                  </a:lnTo>
                  <a:lnTo>
                    <a:pt x="1898" y="651"/>
                  </a:lnTo>
                  <a:lnTo>
                    <a:pt x="1906" y="613"/>
                  </a:lnTo>
                  <a:lnTo>
                    <a:pt x="1898" y="561"/>
                  </a:lnTo>
                  <a:lnTo>
                    <a:pt x="1869" y="517"/>
                  </a:lnTo>
                  <a:lnTo>
                    <a:pt x="1848" y="418"/>
                  </a:lnTo>
                  <a:lnTo>
                    <a:pt x="1841" y="373"/>
                  </a:lnTo>
                  <a:lnTo>
                    <a:pt x="1844" y="311"/>
                  </a:lnTo>
                  <a:lnTo>
                    <a:pt x="1848" y="250"/>
                  </a:lnTo>
                  <a:lnTo>
                    <a:pt x="1869" y="109"/>
                  </a:lnTo>
                  <a:lnTo>
                    <a:pt x="1872" y="107"/>
                  </a:lnTo>
                  <a:lnTo>
                    <a:pt x="1862" y="1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0" name="Freeform 7"/>
            <p:cNvSpPr>
              <a:spLocks/>
            </p:cNvSpPr>
            <p:nvPr/>
          </p:nvSpPr>
          <p:spPr bwMode="auto">
            <a:xfrm>
              <a:off x="2019" y="62"/>
              <a:ext cx="863" cy="1024"/>
            </a:xfrm>
            <a:custGeom>
              <a:avLst/>
              <a:gdLst>
                <a:gd name="T0" fmla="*/ 39 w 3062"/>
                <a:gd name="T1" fmla="*/ 213 h 3341"/>
                <a:gd name="T2" fmla="*/ 123 w 3062"/>
                <a:gd name="T3" fmla="*/ 288 h 3341"/>
                <a:gd name="T4" fmla="*/ 134 w 3062"/>
                <a:gd name="T5" fmla="*/ 295 h 3341"/>
                <a:gd name="T6" fmla="*/ 147 w 3062"/>
                <a:gd name="T7" fmla="*/ 302 h 3341"/>
                <a:gd name="T8" fmla="*/ 147 w 3062"/>
                <a:gd name="T9" fmla="*/ 313 h 3341"/>
                <a:gd name="T10" fmla="*/ 154 w 3062"/>
                <a:gd name="T11" fmla="*/ 312 h 3341"/>
                <a:gd name="T12" fmla="*/ 167 w 3062"/>
                <a:gd name="T13" fmla="*/ 304 h 3341"/>
                <a:gd name="T14" fmla="*/ 240 w 3062"/>
                <a:gd name="T15" fmla="*/ 230 h 3341"/>
                <a:gd name="T16" fmla="*/ 236 w 3062"/>
                <a:gd name="T17" fmla="*/ 214 h 3341"/>
                <a:gd name="T18" fmla="*/ 232 w 3062"/>
                <a:gd name="T19" fmla="*/ 201 h 3341"/>
                <a:gd name="T20" fmla="*/ 222 w 3062"/>
                <a:gd name="T21" fmla="*/ 180 h 3341"/>
                <a:gd name="T22" fmla="*/ 229 w 3062"/>
                <a:gd name="T23" fmla="*/ 166 h 3341"/>
                <a:gd name="T24" fmla="*/ 231 w 3062"/>
                <a:gd name="T25" fmla="*/ 147 h 3341"/>
                <a:gd name="T26" fmla="*/ 225 w 3062"/>
                <a:gd name="T27" fmla="*/ 139 h 3341"/>
                <a:gd name="T28" fmla="*/ 228 w 3062"/>
                <a:gd name="T29" fmla="*/ 128 h 3341"/>
                <a:gd name="T30" fmla="*/ 228 w 3062"/>
                <a:gd name="T31" fmla="*/ 116 h 3341"/>
                <a:gd name="T32" fmla="*/ 226 w 3062"/>
                <a:gd name="T33" fmla="*/ 110 h 3341"/>
                <a:gd name="T34" fmla="*/ 220 w 3062"/>
                <a:gd name="T35" fmla="*/ 90 h 3341"/>
                <a:gd name="T36" fmla="*/ 213 w 3062"/>
                <a:gd name="T37" fmla="*/ 75 h 3341"/>
                <a:gd name="T38" fmla="*/ 211 w 3062"/>
                <a:gd name="T39" fmla="*/ 64 h 3341"/>
                <a:gd name="T40" fmla="*/ 218 w 3062"/>
                <a:gd name="T41" fmla="*/ 50 h 3341"/>
                <a:gd name="T42" fmla="*/ 216 w 3062"/>
                <a:gd name="T43" fmla="*/ 32 h 3341"/>
                <a:gd name="T44" fmla="*/ 209 w 3062"/>
                <a:gd name="T45" fmla="*/ 12 h 3341"/>
                <a:gd name="T46" fmla="*/ 207 w 3062"/>
                <a:gd name="T47" fmla="*/ 0 h 3341"/>
                <a:gd name="T48" fmla="*/ 198 w 3062"/>
                <a:gd name="T49" fmla="*/ 7 h 3341"/>
                <a:gd name="T50" fmla="*/ 185 w 3062"/>
                <a:gd name="T51" fmla="*/ 11 h 3341"/>
                <a:gd name="T52" fmla="*/ 179 w 3062"/>
                <a:gd name="T53" fmla="*/ 8 h 3341"/>
                <a:gd name="T54" fmla="*/ 174 w 3062"/>
                <a:gd name="T55" fmla="*/ 8 h 3341"/>
                <a:gd name="T56" fmla="*/ 167 w 3062"/>
                <a:gd name="T57" fmla="*/ 15 h 3341"/>
                <a:gd name="T58" fmla="*/ 148 w 3062"/>
                <a:gd name="T59" fmla="*/ 14 h 3341"/>
                <a:gd name="T60" fmla="*/ 136 w 3062"/>
                <a:gd name="T61" fmla="*/ 21 h 3341"/>
                <a:gd name="T62" fmla="*/ 127 w 3062"/>
                <a:gd name="T63" fmla="*/ 32 h 3341"/>
                <a:gd name="T64" fmla="*/ 111 w 3062"/>
                <a:gd name="T65" fmla="*/ 41 h 3341"/>
                <a:gd name="T66" fmla="*/ 104 w 3062"/>
                <a:gd name="T67" fmla="*/ 40 h 3341"/>
                <a:gd name="T68" fmla="*/ 102 w 3062"/>
                <a:gd name="T69" fmla="*/ 59 h 3341"/>
                <a:gd name="T70" fmla="*/ 104 w 3062"/>
                <a:gd name="T71" fmla="*/ 79 h 3341"/>
                <a:gd name="T72" fmla="*/ 106 w 3062"/>
                <a:gd name="T73" fmla="*/ 92 h 3341"/>
                <a:gd name="T74" fmla="*/ 90 w 3062"/>
                <a:gd name="T75" fmla="*/ 101 h 3341"/>
                <a:gd name="T76" fmla="*/ 74 w 3062"/>
                <a:gd name="T77" fmla="*/ 108 h 3341"/>
                <a:gd name="T78" fmla="*/ 63 w 3062"/>
                <a:gd name="T79" fmla="*/ 126 h 3341"/>
                <a:gd name="T80" fmla="*/ 51 w 3062"/>
                <a:gd name="T81" fmla="*/ 128 h 3341"/>
                <a:gd name="T82" fmla="*/ 44 w 3062"/>
                <a:gd name="T83" fmla="*/ 131 h 3341"/>
                <a:gd name="T84" fmla="*/ 34 w 3062"/>
                <a:gd name="T85" fmla="*/ 146 h 3341"/>
                <a:gd name="T86" fmla="*/ 12 w 3062"/>
                <a:gd name="T87" fmla="*/ 153 h 3341"/>
                <a:gd name="T88" fmla="*/ 1 w 3062"/>
                <a:gd name="T89" fmla="*/ 164 h 3341"/>
                <a:gd name="T90" fmla="*/ 1 w 3062"/>
                <a:gd name="T91" fmla="*/ 178 h 33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62"/>
                <a:gd name="T139" fmla="*/ 0 h 3341"/>
                <a:gd name="T140" fmla="*/ 3062 w 3062"/>
                <a:gd name="T141" fmla="*/ 3341 h 33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62" h="3341">
                  <a:moveTo>
                    <a:pt x="0" y="1914"/>
                  </a:moveTo>
                  <a:lnTo>
                    <a:pt x="499" y="2271"/>
                  </a:lnTo>
                  <a:lnTo>
                    <a:pt x="485" y="2267"/>
                  </a:lnTo>
                  <a:lnTo>
                    <a:pt x="1501" y="2966"/>
                  </a:lnTo>
                  <a:lnTo>
                    <a:pt x="1525" y="3007"/>
                  </a:lnTo>
                  <a:lnTo>
                    <a:pt x="1545" y="3070"/>
                  </a:lnTo>
                  <a:lnTo>
                    <a:pt x="1581" y="3109"/>
                  </a:lnTo>
                  <a:lnTo>
                    <a:pt x="1605" y="3127"/>
                  </a:lnTo>
                  <a:lnTo>
                    <a:pt x="1683" y="3143"/>
                  </a:lnTo>
                  <a:lnTo>
                    <a:pt x="1802" y="3151"/>
                  </a:lnTo>
                  <a:lnTo>
                    <a:pt x="1828" y="3172"/>
                  </a:lnTo>
                  <a:lnTo>
                    <a:pt x="1844" y="3218"/>
                  </a:lnTo>
                  <a:lnTo>
                    <a:pt x="1840" y="3243"/>
                  </a:lnTo>
                  <a:lnTo>
                    <a:pt x="1837" y="3300"/>
                  </a:lnTo>
                  <a:lnTo>
                    <a:pt x="1849" y="3334"/>
                  </a:lnTo>
                  <a:lnTo>
                    <a:pt x="1891" y="3341"/>
                  </a:lnTo>
                  <a:lnTo>
                    <a:pt x="1949" y="3318"/>
                  </a:lnTo>
                  <a:lnTo>
                    <a:pt x="1942" y="3320"/>
                  </a:lnTo>
                  <a:lnTo>
                    <a:pt x="1994" y="3300"/>
                  </a:lnTo>
                  <a:lnTo>
                    <a:pt x="2037" y="3272"/>
                  </a:lnTo>
                  <a:lnTo>
                    <a:pt x="2101" y="3234"/>
                  </a:lnTo>
                  <a:lnTo>
                    <a:pt x="3062" y="2489"/>
                  </a:lnTo>
                  <a:lnTo>
                    <a:pt x="3055" y="2491"/>
                  </a:lnTo>
                  <a:lnTo>
                    <a:pt x="3017" y="2447"/>
                  </a:lnTo>
                  <a:lnTo>
                    <a:pt x="2991" y="2408"/>
                  </a:lnTo>
                  <a:lnTo>
                    <a:pt x="2979" y="2353"/>
                  </a:lnTo>
                  <a:lnTo>
                    <a:pt x="2968" y="2278"/>
                  </a:lnTo>
                  <a:lnTo>
                    <a:pt x="2970" y="2221"/>
                  </a:lnTo>
                  <a:lnTo>
                    <a:pt x="2957" y="2188"/>
                  </a:lnTo>
                  <a:lnTo>
                    <a:pt x="2925" y="2137"/>
                  </a:lnTo>
                  <a:lnTo>
                    <a:pt x="2827" y="2012"/>
                  </a:lnTo>
                  <a:lnTo>
                    <a:pt x="2787" y="1951"/>
                  </a:lnTo>
                  <a:lnTo>
                    <a:pt x="2789" y="1914"/>
                  </a:lnTo>
                  <a:lnTo>
                    <a:pt x="2820" y="1875"/>
                  </a:lnTo>
                  <a:lnTo>
                    <a:pt x="2863" y="1806"/>
                  </a:lnTo>
                  <a:lnTo>
                    <a:pt x="2878" y="1767"/>
                  </a:lnTo>
                  <a:lnTo>
                    <a:pt x="2923" y="1658"/>
                  </a:lnTo>
                  <a:lnTo>
                    <a:pt x="2930" y="1608"/>
                  </a:lnTo>
                  <a:lnTo>
                    <a:pt x="2914" y="1563"/>
                  </a:lnTo>
                  <a:lnTo>
                    <a:pt x="2889" y="1535"/>
                  </a:lnTo>
                  <a:lnTo>
                    <a:pt x="2869" y="1512"/>
                  </a:lnTo>
                  <a:lnTo>
                    <a:pt x="2840" y="1474"/>
                  </a:lnTo>
                  <a:lnTo>
                    <a:pt x="2835" y="1453"/>
                  </a:lnTo>
                  <a:lnTo>
                    <a:pt x="2838" y="1433"/>
                  </a:lnTo>
                  <a:lnTo>
                    <a:pt x="2866" y="1367"/>
                  </a:lnTo>
                  <a:lnTo>
                    <a:pt x="2869" y="1324"/>
                  </a:lnTo>
                  <a:lnTo>
                    <a:pt x="2880" y="1283"/>
                  </a:lnTo>
                  <a:lnTo>
                    <a:pt x="2873" y="1241"/>
                  </a:lnTo>
                  <a:lnTo>
                    <a:pt x="2863" y="1186"/>
                  </a:lnTo>
                  <a:lnTo>
                    <a:pt x="2869" y="1200"/>
                  </a:lnTo>
                  <a:lnTo>
                    <a:pt x="2845" y="1167"/>
                  </a:lnTo>
                  <a:lnTo>
                    <a:pt x="2813" y="1070"/>
                  </a:lnTo>
                  <a:lnTo>
                    <a:pt x="2802" y="1035"/>
                  </a:lnTo>
                  <a:lnTo>
                    <a:pt x="2773" y="956"/>
                  </a:lnTo>
                  <a:lnTo>
                    <a:pt x="2745" y="905"/>
                  </a:lnTo>
                  <a:lnTo>
                    <a:pt x="2702" y="838"/>
                  </a:lnTo>
                  <a:lnTo>
                    <a:pt x="2685" y="801"/>
                  </a:lnTo>
                  <a:lnTo>
                    <a:pt x="2655" y="762"/>
                  </a:lnTo>
                  <a:lnTo>
                    <a:pt x="2655" y="718"/>
                  </a:lnTo>
                  <a:lnTo>
                    <a:pt x="2659" y="684"/>
                  </a:lnTo>
                  <a:lnTo>
                    <a:pt x="2687" y="643"/>
                  </a:lnTo>
                  <a:lnTo>
                    <a:pt x="2725" y="584"/>
                  </a:lnTo>
                  <a:lnTo>
                    <a:pt x="2742" y="527"/>
                  </a:lnTo>
                  <a:lnTo>
                    <a:pt x="2749" y="454"/>
                  </a:lnTo>
                  <a:lnTo>
                    <a:pt x="2738" y="388"/>
                  </a:lnTo>
                  <a:lnTo>
                    <a:pt x="2720" y="340"/>
                  </a:lnTo>
                  <a:lnTo>
                    <a:pt x="2693" y="279"/>
                  </a:lnTo>
                  <a:lnTo>
                    <a:pt x="2659" y="198"/>
                  </a:lnTo>
                  <a:lnTo>
                    <a:pt x="2638" y="123"/>
                  </a:lnTo>
                  <a:lnTo>
                    <a:pt x="2618" y="62"/>
                  </a:lnTo>
                  <a:lnTo>
                    <a:pt x="2588" y="7"/>
                  </a:lnTo>
                  <a:lnTo>
                    <a:pt x="2613" y="0"/>
                  </a:lnTo>
                  <a:lnTo>
                    <a:pt x="2575" y="2"/>
                  </a:lnTo>
                  <a:lnTo>
                    <a:pt x="2557" y="9"/>
                  </a:lnTo>
                  <a:lnTo>
                    <a:pt x="2497" y="76"/>
                  </a:lnTo>
                  <a:lnTo>
                    <a:pt x="2421" y="116"/>
                  </a:lnTo>
                  <a:lnTo>
                    <a:pt x="2378" y="123"/>
                  </a:lnTo>
                  <a:lnTo>
                    <a:pt x="2327" y="118"/>
                  </a:lnTo>
                  <a:lnTo>
                    <a:pt x="2305" y="109"/>
                  </a:lnTo>
                  <a:lnTo>
                    <a:pt x="2289" y="95"/>
                  </a:lnTo>
                  <a:lnTo>
                    <a:pt x="2251" y="84"/>
                  </a:lnTo>
                  <a:lnTo>
                    <a:pt x="2236" y="79"/>
                  </a:lnTo>
                  <a:lnTo>
                    <a:pt x="2220" y="79"/>
                  </a:lnTo>
                  <a:lnTo>
                    <a:pt x="2187" y="84"/>
                  </a:lnTo>
                  <a:lnTo>
                    <a:pt x="2151" y="116"/>
                  </a:lnTo>
                  <a:lnTo>
                    <a:pt x="2123" y="141"/>
                  </a:lnTo>
                  <a:lnTo>
                    <a:pt x="2101" y="160"/>
                  </a:lnTo>
                  <a:lnTo>
                    <a:pt x="1997" y="148"/>
                  </a:lnTo>
                  <a:lnTo>
                    <a:pt x="1922" y="144"/>
                  </a:lnTo>
                  <a:lnTo>
                    <a:pt x="1862" y="148"/>
                  </a:lnTo>
                  <a:lnTo>
                    <a:pt x="1764" y="171"/>
                  </a:lnTo>
                  <a:lnTo>
                    <a:pt x="1739" y="187"/>
                  </a:lnTo>
                  <a:lnTo>
                    <a:pt x="1719" y="220"/>
                  </a:lnTo>
                  <a:lnTo>
                    <a:pt x="1658" y="324"/>
                  </a:lnTo>
                  <a:lnTo>
                    <a:pt x="1643" y="342"/>
                  </a:lnTo>
                  <a:lnTo>
                    <a:pt x="1594" y="345"/>
                  </a:lnTo>
                  <a:lnTo>
                    <a:pt x="1453" y="354"/>
                  </a:lnTo>
                  <a:lnTo>
                    <a:pt x="1434" y="386"/>
                  </a:lnTo>
                  <a:lnTo>
                    <a:pt x="1398" y="436"/>
                  </a:lnTo>
                  <a:lnTo>
                    <a:pt x="1363" y="447"/>
                  </a:lnTo>
                  <a:lnTo>
                    <a:pt x="1298" y="447"/>
                  </a:lnTo>
                  <a:lnTo>
                    <a:pt x="1309" y="430"/>
                  </a:lnTo>
                  <a:lnTo>
                    <a:pt x="1305" y="432"/>
                  </a:lnTo>
                  <a:lnTo>
                    <a:pt x="1284" y="572"/>
                  </a:lnTo>
                  <a:lnTo>
                    <a:pt x="1280" y="634"/>
                  </a:lnTo>
                  <a:lnTo>
                    <a:pt x="1277" y="695"/>
                  </a:lnTo>
                  <a:lnTo>
                    <a:pt x="1284" y="741"/>
                  </a:lnTo>
                  <a:lnTo>
                    <a:pt x="1305" y="840"/>
                  </a:lnTo>
                  <a:lnTo>
                    <a:pt x="1334" y="884"/>
                  </a:lnTo>
                  <a:lnTo>
                    <a:pt x="1342" y="935"/>
                  </a:lnTo>
                  <a:lnTo>
                    <a:pt x="1334" y="974"/>
                  </a:lnTo>
                  <a:lnTo>
                    <a:pt x="1273" y="1033"/>
                  </a:lnTo>
                  <a:lnTo>
                    <a:pt x="1225" y="1054"/>
                  </a:lnTo>
                  <a:lnTo>
                    <a:pt x="1138" y="1079"/>
                  </a:lnTo>
                  <a:lnTo>
                    <a:pt x="1079" y="1083"/>
                  </a:lnTo>
                  <a:lnTo>
                    <a:pt x="983" y="1113"/>
                  </a:lnTo>
                  <a:lnTo>
                    <a:pt x="938" y="1151"/>
                  </a:lnTo>
                  <a:lnTo>
                    <a:pt x="874" y="1252"/>
                  </a:lnTo>
                  <a:lnTo>
                    <a:pt x="841" y="1297"/>
                  </a:lnTo>
                  <a:lnTo>
                    <a:pt x="793" y="1337"/>
                  </a:lnTo>
                  <a:lnTo>
                    <a:pt x="707" y="1374"/>
                  </a:lnTo>
                  <a:lnTo>
                    <a:pt x="689" y="1374"/>
                  </a:lnTo>
                  <a:lnTo>
                    <a:pt x="645" y="1365"/>
                  </a:lnTo>
                  <a:lnTo>
                    <a:pt x="618" y="1358"/>
                  </a:lnTo>
                  <a:lnTo>
                    <a:pt x="575" y="1367"/>
                  </a:lnTo>
                  <a:lnTo>
                    <a:pt x="552" y="1391"/>
                  </a:lnTo>
                  <a:lnTo>
                    <a:pt x="530" y="1440"/>
                  </a:lnTo>
                  <a:lnTo>
                    <a:pt x="514" y="1488"/>
                  </a:lnTo>
                  <a:lnTo>
                    <a:pt x="423" y="1551"/>
                  </a:lnTo>
                  <a:lnTo>
                    <a:pt x="334" y="1574"/>
                  </a:lnTo>
                  <a:lnTo>
                    <a:pt x="230" y="1599"/>
                  </a:lnTo>
                  <a:lnTo>
                    <a:pt x="145" y="1630"/>
                  </a:lnTo>
                  <a:lnTo>
                    <a:pt x="90" y="1662"/>
                  </a:lnTo>
                  <a:lnTo>
                    <a:pt x="52" y="1695"/>
                  </a:lnTo>
                  <a:lnTo>
                    <a:pt x="19" y="1742"/>
                  </a:lnTo>
                  <a:lnTo>
                    <a:pt x="12" y="1765"/>
                  </a:lnTo>
                  <a:lnTo>
                    <a:pt x="14" y="1808"/>
                  </a:lnTo>
                  <a:lnTo>
                    <a:pt x="14" y="1898"/>
                  </a:lnTo>
                  <a:lnTo>
                    <a:pt x="19" y="1903"/>
                  </a:lnTo>
                  <a:lnTo>
                    <a:pt x="0" y="191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1" name="Freeform 8"/>
            <p:cNvSpPr>
              <a:spLocks/>
            </p:cNvSpPr>
            <p:nvPr/>
          </p:nvSpPr>
          <p:spPr bwMode="auto">
            <a:xfrm>
              <a:off x="2748" y="48"/>
              <a:ext cx="210" cy="383"/>
            </a:xfrm>
            <a:custGeom>
              <a:avLst/>
              <a:gdLst>
                <a:gd name="T0" fmla="*/ 9 w 746"/>
                <a:gd name="T1" fmla="*/ 5 h 1252"/>
                <a:gd name="T2" fmla="*/ 19 w 746"/>
                <a:gd name="T3" fmla="*/ 7 h 1252"/>
                <a:gd name="T4" fmla="*/ 26 w 746"/>
                <a:gd name="T5" fmla="*/ 5 h 1252"/>
                <a:gd name="T6" fmla="*/ 34 w 746"/>
                <a:gd name="T7" fmla="*/ 0 h 1252"/>
                <a:gd name="T8" fmla="*/ 40 w 746"/>
                <a:gd name="T9" fmla="*/ 2 h 1252"/>
                <a:gd name="T10" fmla="*/ 43 w 746"/>
                <a:gd name="T11" fmla="*/ 9 h 1252"/>
                <a:gd name="T12" fmla="*/ 40 w 746"/>
                <a:gd name="T13" fmla="*/ 17 h 1252"/>
                <a:gd name="T14" fmla="*/ 41 w 746"/>
                <a:gd name="T15" fmla="*/ 24 h 1252"/>
                <a:gd name="T16" fmla="*/ 44 w 746"/>
                <a:gd name="T17" fmla="*/ 31 h 1252"/>
                <a:gd name="T18" fmla="*/ 44 w 746"/>
                <a:gd name="T19" fmla="*/ 42 h 1252"/>
                <a:gd name="T20" fmla="*/ 33 w 746"/>
                <a:gd name="T21" fmla="*/ 54 h 1252"/>
                <a:gd name="T22" fmla="*/ 34 w 746"/>
                <a:gd name="T23" fmla="*/ 58 h 1252"/>
                <a:gd name="T24" fmla="*/ 41 w 746"/>
                <a:gd name="T25" fmla="*/ 62 h 1252"/>
                <a:gd name="T26" fmla="*/ 43 w 746"/>
                <a:gd name="T27" fmla="*/ 69 h 1252"/>
                <a:gd name="T28" fmla="*/ 47 w 746"/>
                <a:gd name="T29" fmla="*/ 69 h 1252"/>
                <a:gd name="T30" fmla="*/ 50 w 746"/>
                <a:gd name="T31" fmla="*/ 71 h 1252"/>
                <a:gd name="T32" fmla="*/ 55 w 746"/>
                <a:gd name="T33" fmla="*/ 72 h 1252"/>
                <a:gd name="T34" fmla="*/ 58 w 746"/>
                <a:gd name="T35" fmla="*/ 72 h 1252"/>
                <a:gd name="T36" fmla="*/ 46 w 746"/>
                <a:gd name="T37" fmla="*/ 77 h 1252"/>
                <a:gd name="T38" fmla="*/ 36 w 746"/>
                <a:gd name="T39" fmla="*/ 83 h 1252"/>
                <a:gd name="T40" fmla="*/ 29 w 746"/>
                <a:gd name="T41" fmla="*/ 88 h 1252"/>
                <a:gd name="T42" fmla="*/ 27 w 746"/>
                <a:gd name="T43" fmla="*/ 98 h 1252"/>
                <a:gd name="T44" fmla="*/ 30 w 746"/>
                <a:gd name="T45" fmla="*/ 113 h 1252"/>
                <a:gd name="T46" fmla="*/ 27 w 746"/>
                <a:gd name="T47" fmla="*/ 117 h 1252"/>
                <a:gd name="T48" fmla="*/ 23 w 746"/>
                <a:gd name="T49" fmla="*/ 117 h 1252"/>
                <a:gd name="T50" fmla="*/ 22 w 746"/>
                <a:gd name="T51" fmla="*/ 117 h 1252"/>
                <a:gd name="T52" fmla="*/ 18 w 746"/>
                <a:gd name="T53" fmla="*/ 105 h 1252"/>
                <a:gd name="T54" fmla="*/ 15 w 746"/>
                <a:gd name="T55" fmla="*/ 94 h 1252"/>
                <a:gd name="T56" fmla="*/ 9 w 746"/>
                <a:gd name="T57" fmla="*/ 83 h 1252"/>
                <a:gd name="T58" fmla="*/ 5 w 746"/>
                <a:gd name="T59" fmla="*/ 76 h 1252"/>
                <a:gd name="T60" fmla="*/ 6 w 746"/>
                <a:gd name="T61" fmla="*/ 69 h 1252"/>
                <a:gd name="T62" fmla="*/ 11 w 746"/>
                <a:gd name="T63" fmla="*/ 59 h 1252"/>
                <a:gd name="T64" fmla="*/ 13 w 746"/>
                <a:gd name="T65" fmla="*/ 47 h 1252"/>
                <a:gd name="T66" fmla="*/ 10 w 746"/>
                <a:gd name="T67" fmla="*/ 36 h 1252"/>
                <a:gd name="T68" fmla="*/ 6 w 746"/>
                <a:gd name="T69" fmla="*/ 23 h 1252"/>
                <a:gd name="T70" fmla="*/ 2 w 746"/>
                <a:gd name="T71" fmla="*/ 10 h 1252"/>
                <a:gd name="T72" fmla="*/ 2 w 746"/>
                <a:gd name="T73" fmla="*/ 5 h 12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6"/>
                <a:gd name="T112" fmla="*/ 0 h 1252"/>
                <a:gd name="T113" fmla="*/ 746 w 746"/>
                <a:gd name="T114" fmla="*/ 1252 h 12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6" h="1252">
                  <a:moveTo>
                    <a:pt x="24" y="48"/>
                  </a:moveTo>
                  <a:lnTo>
                    <a:pt x="112" y="55"/>
                  </a:lnTo>
                  <a:lnTo>
                    <a:pt x="176" y="64"/>
                  </a:lnTo>
                  <a:lnTo>
                    <a:pt x="236" y="76"/>
                  </a:lnTo>
                  <a:lnTo>
                    <a:pt x="283" y="76"/>
                  </a:lnTo>
                  <a:lnTo>
                    <a:pt x="331" y="57"/>
                  </a:lnTo>
                  <a:lnTo>
                    <a:pt x="390" y="21"/>
                  </a:lnTo>
                  <a:lnTo>
                    <a:pt x="432" y="0"/>
                  </a:lnTo>
                  <a:lnTo>
                    <a:pt x="468" y="11"/>
                  </a:lnTo>
                  <a:lnTo>
                    <a:pt x="501" y="23"/>
                  </a:lnTo>
                  <a:lnTo>
                    <a:pt x="528" y="51"/>
                  </a:lnTo>
                  <a:lnTo>
                    <a:pt x="537" y="100"/>
                  </a:lnTo>
                  <a:lnTo>
                    <a:pt x="520" y="141"/>
                  </a:lnTo>
                  <a:lnTo>
                    <a:pt x="501" y="187"/>
                  </a:lnTo>
                  <a:lnTo>
                    <a:pt x="501" y="218"/>
                  </a:lnTo>
                  <a:lnTo>
                    <a:pt x="515" y="261"/>
                  </a:lnTo>
                  <a:lnTo>
                    <a:pt x="537" y="300"/>
                  </a:lnTo>
                  <a:lnTo>
                    <a:pt x="558" y="335"/>
                  </a:lnTo>
                  <a:lnTo>
                    <a:pt x="568" y="386"/>
                  </a:lnTo>
                  <a:lnTo>
                    <a:pt x="553" y="449"/>
                  </a:lnTo>
                  <a:lnTo>
                    <a:pt x="439" y="534"/>
                  </a:lnTo>
                  <a:lnTo>
                    <a:pt x="417" y="572"/>
                  </a:lnTo>
                  <a:lnTo>
                    <a:pt x="426" y="600"/>
                  </a:lnTo>
                  <a:lnTo>
                    <a:pt x="435" y="625"/>
                  </a:lnTo>
                  <a:lnTo>
                    <a:pt x="484" y="650"/>
                  </a:lnTo>
                  <a:lnTo>
                    <a:pt x="513" y="662"/>
                  </a:lnTo>
                  <a:lnTo>
                    <a:pt x="520" y="688"/>
                  </a:lnTo>
                  <a:lnTo>
                    <a:pt x="537" y="732"/>
                  </a:lnTo>
                  <a:lnTo>
                    <a:pt x="562" y="748"/>
                  </a:lnTo>
                  <a:lnTo>
                    <a:pt x="597" y="741"/>
                  </a:lnTo>
                  <a:lnTo>
                    <a:pt x="622" y="736"/>
                  </a:lnTo>
                  <a:lnTo>
                    <a:pt x="631" y="762"/>
                  </a:lnTo>
                  <a:lnTo>
                    <a:pt x="667" y="769"/>
                  </a:lnTo>
                  <a:lnTo>
                    <a:pt x="701" y="769"/>
                  </a:lnTo>
                  <a:lnTo>
                    <a:pt x="746" y="766"/>
                  </a:lnTo>
                  <a:lnTo>
                    <a:pt x="736" y="766"/>
                  </a:lnTo>
                  <a:lnTo>
                    <a:pt x="668" y="785"/>
                  </a:lnTo>
                  <a:lnTo>
                    <a:pt x="577" y="819"/>
                  </a:lnTo>
                  <a:lnTo>
                    <a:pt x="489" y="863"/>
                  </a:lnTo>
                  <a:lnTo>
                    <a:pt x="453" y="886"/>
                  </a:lnTo>
                  <a:lnTo>
                    <a:pt x="401" y="918"/>
                  </a:lnTo>
                  <a:lnTo>
                    <a:pt x="366" y="944"/>
                  </a:lnTo>
                  <a:lnTo>
                    <a:pt x="331" y="1004"/>
                  </a:lnTo>
                  <a:lnTo>
                    <a:pt x="336" y="1049"/>
                  </a:lnTo>
                  <a:lnTo>
                    <a:pt x="351" y="1095"/>
                  </a:lnTo>
                  <a:lnTo>
                    <a:pt x="380" y="1204"/>
                  </a:lnTo>
                  <a:lnTo>
                    <a:pt x="363" y="1232"/>
                  </a:lnTo>
                  <a:lnTo>
                    <a:pt x="345" y="1252"/>
                  </a:lnTo>
                  <a:lnTo>
                    <a:pt x="320" y="1252"/>
                  </a:lnTo>
                  <a:lnTo>
                    <a:pt x="296" y="1248"/>
                  </a:lnTo>
                  <a:lnTo>
                    <a:pt x="274" y="1234"/>
                  </a:lnTo>
                  <a:lnTo>
                    <a:pt x="281" y="1248"/>
                  </a:lnTo>
                  <a:lnTo>
                    <a:pt x="255" y="1215"/>
                  </a:lnTo>
                  <a:lnTo>
                    <a:pt x="224" y="1118"/>
                  </a:lnTo>
                  <a:lnTo>
                    <a:pt x="214" y="1083"/>
                  </a:lnTo>
                  <a:lnTo>
                    <a:pt x="184" y="1004"/>
                  </a:lnTo>
                  <a:lnTo>
                    <a:pt x="155" y="954"/>
                  </a:lnTo>
                  <a:lnTo>
                    <a:pt x="113" y="886"/>
                  </a:lnTo>
                  <a:lnTo>
                    <a:pt x="96" y="849"/>
                  </a:lnTo>
                  <a:lnTo>
                    <a:pt x="67" y="809"/>
                  </a:lnTo>
                  <a:lnTo>
                    <a:pt x="67" y="766"/>
                  </a:lnTo>
                  <a:lnTo>
                    <a:pt x="71" y="732"/>
                  </a:lnTo>
                  <a:lnTo>
                    <a:pt x="98" y="690"/>
                  </a:lnTo>
                  <a:lnTo>
                    <a:pt x="136" y="632"/>
                  </a:lnTo>
                  <a:lnTo>
                    <a:pt x="153" y="574"/>
                  </a:lnTo>
                  <a:lnTo>
                    <a:pt x="160" y="502"/>
                  </a:lnTo>
                  <a:lnTo>
                    <a:pt x="148" y="437"/>
                  </a:lnTo>
                  <a:lnTo>
                    <a:pt x="131" y="388"/>
                  </a:lnTo>
                  <a:lnTo>
                    <a:pt x="105" y="327"/>
                  </a:lnTo>
                  <a:lnTo>
                    <a:pt x="71" y="246"/>
                  </a:lnTo>
                  <a:lnTo>
                    <a:pt x="48" y="171"/>
                  </a:lnTo>
                  <a:lnTo>
                    <a:pt x="29" y="109"/>
                  </a:lnTo>
                  <a:lnTo>
                    <a:pt x="0" y="55"/>
                  </a:lnTo>
                  <a:lnTo>
                    <a:pt x="24" y="4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2" name="Freeform 9"/>
            <p:cNvSpPr>
              <a:spLocks/>
            </p:cNvSpPr>
            <p:nvPr/>
          </p:nvSpPr>
          <p:spPr bwMode="auto">
            <a:xfrm>
              <a:off x="2804" y="261"/>
              <a:ext cx="693" cy="730"/>
            </a:xfrm>
            <a:custGeom>
              <a:avLst/>
              <a:gdLst>
                <a:gd name="T0" fmla="*/ 49 w 2465"/>
                <a:gd name="T1" fmla="*/ 9 h 2382"/>
                <a:gd name="T2" fmla="*/ 65 w 2465"/>
                <a:gd name="T3" fmla="*/ 15 h 2382"/>
                <a:gd name="T4" fmla="*/ 76 w 2465"/>
                <a:gd name="T5" fmla="*/ 19 h 2382"/>
                <a:gd name="T6" fmla="*/ 75 w 2465"/>
                <a:gd name="T7" fmla="*/ 23 h 2382"/>
                <a:gd name="T8" fmla="*/ 76 w 2465"/>
                <a:gd name="T9" fmla="*/ 28 h 2382"/>
                <a:gd name="T10" fmla="*/ 81 w 2465"/>
                <a:gd name="T11" fmla="*/ 30 h 2382"/>
                <a:gd name="T12" fmla="*/ 91 w 2465"/>
                <a:gd name="T13" fmla="*/ 33 h 2382"/>
                <a:gd name="T14" fmla="*/ 103 w 2465"/>
                <a:gd name="T15" fmla="*/ 33 h 2382"/>
                <a:gd name="T16" fmla="*/ 113 w 2465"/>
                <a:gd name="T17" fmla="*/ 36 h 2382"/>
                <a:gd name="T18" fmla="*/ 123 w 2465"/>
                <a:gd name="T19" fmla="*/ 49 h 2382"/>
                <a:gd name="T20" fmla="*/ 130 w 2465"/>
                <a:gd name="T21" fmla="*/ 48 h 2382"/>
                <a:gd name="T22" fmla="*/ 132 w 2465"/>
                <a:gd name="T23" fmla="*/ 42 h 2382"/>
                <a:gd name="T24" fmla="*/ 129 w 2465"/>
                <a:gd name="T25" fmla="*/ 21 h 2382"/>
                <a:gd name="T26" fmla="*/ 132 w 2465"/>
                <a:gd name="T27" fmla="*/ 12 h 2382"/>
                <a:gd name="T28" fmla="*/ 137 w 2465"/>
                <a:gd name="T29" fmla="*/ 4 h 2382"/>
                <a:gd name="T30" fmla="*/ 146 w 2465"/>
                <a:gd name="T31" fmla="*/ 1 h 2382"/>
                <a:gd name="T32" fmla="*/ 151 w 2465"/>
                <a:gd name="T33" fmla="*/ 0 h 2382"/>
                <a:gd name="T34" fmla="*/ 161 w 2465"/>
                <a:gd name="T35" fmla="*/ 3 h 2382"/>
                <a:gd name="T36" fmla="*/ 163 w 2465"/>
                <a:gd name="T37" fmla="*/ 8 h 2382"/>
                <a:gd name="T38" fmla="*/ 166 w 2465"/>
                <a:gd name="T39" fmla="*/ 15 h 2382"/>
                <a:gd name="T40" fmla="*/ 174 w 2465"/>
                <a:gd name="T41" fmla="*/ 14 h 2382"/>
                <a:gd name="T42" fmla="*/ 181 w 2465"/>
                <a:gd name="T43" fmla="*/ 13 h 2382"/>
                <a:gd name="T44" fmla="*/ 187 w 2465"/>
                <a:gd name="T45" fmla="*/ 17 h 2382"/>
                <a:gd name="T46" fmla="*/ 194 w 2465"/>
                <a:gd name="T47" fmla="*/ 18 h 2382"/>
                <a:gd name="T48" fmla="*/ 194 w 2465"/>
                <a:gd name="T49" fmla="*/ 162 h 2382"/>
                <a:gd name="T50" fmla="*/ 191 w 2465"/>
                <a:gd name="T51" fmla="*/ 222 h 2382"/>
                <a:gd name="T52" fmla="*/ 188 w 2465"/>
                <a:gd name="T53" fmla="*/ 222 h 2382"/>
                <a:gd name="T54" fmla="*/ 89 w 2465"/>
                <a:gd name="T55" fmla="*/ 166 h 2382"/>
                <a:gd name="T56" fmla="*/ 83 w 2465"/>
                <a:gd name="T57" fmla="*/ 167 h 2382"/>
                <a:gd name="T58" fmla="*/ 74 w 2465"/>
                <a:gd name="T59" fmla="*/ 176 h 2382"/>
                <a:gd name="T60" fmla="*/ 67 w 2465"/>
                <a:gd name="T61" fmla="*/ 179 h 2382"/>
                <a:gd name="T62" fmla="*/ 52 w 2465"/>
                <a:gd name="T63" fmla="*/ 177 h 2382"/>
                <a:gd name="T64" fmla="*/ 38 w 2465"/>
                <a:gd name="T65" fmla="*/ 169 h 2382"/>
                <a:gd name="T66" fmla="*/ 31 w 2465"/>
                <a:gd name="T67" fmla="*/ 164 h 2382"/>
                <a:gd name="T68" fmla="*/ 25 w 2465"/>
                <a:gd name="T69" fmla="*/ 168 h 2382"/>
                <a:gd name="T70" fmla="*/ 21 w 2465"/>
                <a:gd name="T71" fmla="*/ 173 h 2382"/>
                <a:gd name="T72" fmla="*/ 16 w 2465"/>
                <a:gd name="T73" fmla="*/ 165 h 2382"/>
                <a:gd name="T74" fmla="*/ 14 w 2465"/>
                <a:gd name="T75" fmla="*/ 153 h 2382"/>
                <a:gd name="T76" fmla="*/ 13 w 2465"/>
                <a:gd name="T77" fmla="*/ 145 h 2382"/>
                <a:gd name="T78" fmla="*/ 3 w 2465"/>
                <a:gd name="T79" fmla="*/ 128 h 2382"/>
                <a:gd name="T80" fmla="*/ 0 w 2465"/>
                <a:gd name="T81" fmla="*/ 119 h 2382"/>
                <a:gd name="T82" fmla="*/ 6 w 2465"/>
                <a:gd name="T83" fmla="*/ 108 h 2382"/>
                <a:gd name="T84" fmla="*/ 11 w 2465"/>
                <a:gd name="T85" fmla="*/ 95 h 2382"/>
                <a:gd name="T86" fmla="*/ 10 w 2465"/>
                <a:gd name="T87" fmla="*/ 86 h 2382"/>
                <a:gd name="T88" fmla="*/ 6 w 2465"/>
                <a:gd name="T89" fmla="*/ 81 h 2382"/>
                <a:gd name="T90" fmla="*/ 4 w 2465"/>
                <a:gd name="T91" fmla="*/ 75 h 2382"/>
                <a:gd name="T92" fmla="*/ 6 w 2465"/>
                <a:gd name="T93" fmla="*/ 68 h 2382"/>
                <a:gd name="T94" fmla="*/ 8 w 2465"/>
                <a:gd name="T95" fmla="*/ 60 h 2382"/>
                <a:gd name="T96" fmla="*/ 6 w 2465"/>
                <a:gd name="T97" fmla="*/ 51 h 2382"/>
                <a:gd name="T98" fmla="*/ 10 w 2465"/>
                <a:gd name="T99" fmla="*/ 52 h 2382"/>
                <a:gd name="T100" fmla="*/ 13 w 2465"/>
                <a:gd name="T101" fmla="*/ 51 h 2382"/>
                <a:gd name="T102" fmla="*/ 12 w 2465"/>
                <a:gd name="T103" fmla="*/ 37 h 2382"/>
                <a:gd name="T104" fmla="*/ 10 w 2465"/>
                <a:gd name="T105" fmla="*/ 29 h 2382"/>
                <a:gd name="T106" fmla="*/ 16 w 2465"/>
                <a:gd name="T107" fmla="*/ 21 h 2382"/>
                <a:gd name="T108" fmla="*/ 23 w 2465"/>
                <a:gd name="T109" fmla="*/ 16 h 2382"/>
                <a:gd name="T110" fmla="*/ 37 w 2465"/>
                <a:gd name="T111" fmla="*/ 8 h 2382"/>
                <a:gd name="T112" fmla="*/ 43 w 2465"/>
                <a:gd name="T113" fmla="*/ 6 h 23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65"/>
                <a:gd name="T172" fmla="*/ 0 h 2382"/>
                <a:gd name="T173" fmla="*/ 2465 w 2465"/>
                <a:gd name="T174" fmla="*/ 2382 h 23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65" h="2382">
                  <a:moveTo>
                    <a:pt x="548" y="70"/>
                  </a:moveTo>
                  <a:lnTo>
                    <a:pt x="624" y="93"/>
                  </a:lnTo>
                  <a:lnTo>
                    <a:pt x="701" y="120"/>
                  </a:lnTo>
                  <a:lnTo>
                    <a:pt x="823" y="163"/>
                  </a:lnTo>
                  <a:lnTo>
                    <a:pt x="907" y="182"/>
                  </a:lnTo>
                  <a:lnTo>
                    <a:pt x="966" y="204"/>
                  </a:lnTo>
                  <a:lnTo>
                    <a:pt x="952" y="215"/>
                  </a:lnTo>
                  <a:lnTo>
                    <a:pt x="950" y="240"/>
                  </a:lnTo>
                  <a:lnTo>
                    <a:pt x="956" y="263"/>
                  </a:lnTo>
                  <a:lnTo>
                    <a:pt x="968" y="293"/>
                  </a:lnTo>
                  <a:lnTo>
                    <a:pt x="994" y="308"/>
                  </a:lnTo>
                  <a:lnTo>
                    <a:pt x="1028" y="324"/>
                  </a:lnTo>
                  <a:lnTo>
                    <a:pt x="1092" y="345"/>
                  </a:lnTo>
                  <a:lnTo>
                    <a:pt x="1150" y="350"/>
                  </a:lnTo>
                  <a:lnTo>
                    <a:pt x="1221" y="345"/>
                  </a:lnTo>
                  <a:lnTo>
                    <a:pt x="1301" y="350"/>
                  </a:lnTo>
                  <a:lnTo>
                    <a:pt x="1360" y="361"/>
                  </a:lnTo>
                  <a:lnTo>
                    <a:pt x="1431" y="389"/>
                  </a:lnTo>
                  <a:lnTo>
                    <a:pt x="1492" y="443"/>
                  </a:lnTo>
                  <a:lnTo>
                    <a:pt x="1559" y="523"/>
                  </a:lnTo>
                  <a:lnTo>
                    <a:pt x="1609" y="528"/>
                  </a:lnTo>
                  <a:lnTo>
                    <a:pt x="1647" y="507"/>
                  </a:lnTo>
                  <a:lnTo>
                    <a:pt x="1669" y="477"/>
                  </a:lnTo>
                  <a:lnTo>
                    <a:pt x="1676" y="450"/>
                  </a:lnTo>
                  <a:lnTo>
                    <a:pt x="1641" y="303"/>
                  </a:lnTo>
                  <a:lnTo>
                    <a:pt x="1628" y="222"/>
                  </a:lnTo>
                  <a:lnTo>
                    <a:pt x="1634" y="182"/>
                  </a:lnTo>
                  <a:lnTo>
                    <a:pt x="1666" y="129"/>
                  </a:lnTo>
                  <a:lnTo>
                    <a:pt x="1703" y="75"/>
                  </a:lnTo>
                  <a:lnTo>
                    <a:pt x="1728" y="44"/>
                  </a:lnTo>
                  <a:lnTo>
                    <a:pt x="1801" y="14"/>
                  </a:lnTo>
                  <a:lnTo>
                    <a:pt x="1845" y="5"/>
                  </a:lnTo>
                  <a:lnTo>
                    <a:pt x="1881" y="0"/>
                  </a:lnTo>
                  <a:lnTo>
                    <a:pt x="1912" y="3"/>
                  </a:lnTo>
                  <a:lnTo>
                    <a:pt x="1979" y="12"/>
                  </a:lnTo>
                  <a:lnTo>
                    <a:pt x="2043" y="35"/>
                  </a:lnTo>
                  <a:lnTo>
                    <a:pt x="2065" y="51"/>
                  </a:lnTo>
                  <a:lnTo>
                    <a:pt x="2067" y="82"/>
                  </a:lnTo>
                  <a:lnTo>
                    <a:pt x="2058" y="154"/>
                  </a:lnTo>
                  <a:lnTo>
                    <a:pt x="2105" y="157"/>
                  </a:lnTo>
                  <a:lnTo>
                    <a:pt x="2151" y="157"/>
                  </a:lnTo>
                  <a:lnTo>
                    <a:pt x="2207" y="147"/>
                  </a:lnTo>
                  <a:lnTo>
                    <a:pt x="2258" y="134"/>
                  </a:lnTo>
                  <a:lnTo>
                    <a:pt x="2296" y="138"/>
                  </a:lnTo>
                  <a:lnTo>
                    <a:pt x="2334" y="154"/>
                  </a:lnTo>
                  <a:lnTo>
                    <a:pt x="2369" y="175"/>
                  </a:lnTo>
                  <a:lnTo>
                    <a:pt x="2417" y="189"/>
                  </a:lnTo>
                  <a:lnTo>
                    <a:pt x="2452" y="190"/>
                  </a:lnTo>
                  <a:lnTo>
                    <a:pt x="2428" y="180"/>
                  </a:lnTo>
                  <a:lnTo>
                    <a:pt x="2455" y="1728"/>
                  </a:lnTo>
                  <a:lnTo>
                    <a:pt x="2465" y="2350"/>
                  </a:lnTo>
                  <a:lnTo>
                    <a:pt x="2410" y="2359"/>
                  </a:lnTo>
                  <a:lnTo>
                    <a:pt x="2417" y="2359"/>
                  </a:lnTo>
                  <a:lnTo>
                    <a:pt x="2379" y="2364"/>
                  </a:lnTo>
                  <a:lnTo>
                    <a:pt x="2331" y="2382"/>
                  </a:lnTo>
                  <a:lnTo>
                    <a:pt x="1119" y="1770"/>
                  </a:lnTo>
                  <a:lnTo>
                    <a:pt x="1088" y="1760"/>
                  </a:lnTo>
                  <a:lnTo>
                    <a:pt x="1056" y="1775"/>
                  </a:lnTo>
                  <a:lnTo>
                    <a:pt x="976" y="1845"/>
                  </a:lnTo>
                  <a:lnTo>
                    <a:pt x="940" y="1873"/>
                  </a:lnTo>
                  <a:lnTo>
                    <a:pt x="899" y="1887"/>
                  </a:lnTo>
                  <a:lnTo>
                    <a:pt x="852" y="1905"/>
                  </a:lnTo>
                  <a:lnTo>
                    <a:pt x="766" y="1914"/>
                  </a:lnTo>
                  <a:lnTo>
                    <a:pt x="655" y="1884"/>
                  </a:lnTo>
                  <a:lnTo>
                    <a:pt x="572" y="1845"/>
                  </a:lnTo>
                  <a:lnTo>
                    <a:pt x="484" y="1798"/>
                  </a:lnTo>
                  <a:lnTo>
                    <a:pt x="432" y="1760"/>
                  </a:lnTo>
                  <a:lnTo>
                    <a:pt x="394" y="1749"/>
                  </a:lnTo>
                  <a:lnTo>
                    <a:pt x="363" y="1760"/>
                  </a:lnTo>
                  <a:lnTo>
                    <a:pt x="318" y="1791"/>
                  </a:lnTo>
                  <a:lnTo>
                    <a:pt x="275" y="1841"/>
                  </a:lnTo>
                  <a:lnTo>
                    <a:pt x="268" y="1841"/>
                  </a:lnTo>
                  <a:lnTo>
                    <a:pt x="230" y="1798"/>
                  </a:lnTo>
                  <a:lnTo>
                    <a:pt x="203" y="1760"/>
                  </a:lnTo>
                  <a:lnTo>
                    <a:pt x="192" y="1704"/>
                  </a:lnTo>
                  <a:lnTo>
                    <a:pt x="180" y="1628"/>
                  </a:lnTo>
                  <a:lnTo>
                    <a:pt x="183" y="1574"/>
                  </a:lnTo>
                  <a:lnTo>
                    <a:pt x="170" y="1540"/>
                  </a:lnTo>
                  <a:lnTo>
                    <a:pt x="140" y="1489"/>
                  </a:lnTo>
                  <a:lnTo>
                    <a:pt x="39" y="1363"/>
                  </a:lnTo>
                  <a:lnTo>
                    <a:pt x="0" y="1301"/>
                  </a:lnTo>
                  <a:lnTo>
                    <a:pt x="2" y="1264"/>
                  </a:lnTo>
                  <a:lnTo>
                    <a:pt x="33" y="1226"/>
                  </a:lnTo>
                  <a:lnTo>
                    <a:pt x="75" y="1156"/>
                  </a:lnTo>
                  <a:lnTo>
                    <a:pt x="91" y="1118"/>
                  </a:lnTo>
                  <a:lnTo>
                    <a:pt x="136" y="1009"/>
                  </a:lnTo>
                  <a:lnTo>
                    <a:pt x="141" y="958"/>
                  </a:lnTo>
                  <a:lnTo>
                    <a:pt x="126" y="915"/>
                  </a:lnTo>
                  <a:lnTo>
                    <a:pt x="105" y="886"/>
                  </a:lnTo>
                  <a:lnTo>
                    <a:pt x="82" y="863"/>
                  </a:lnTo>
                  <a:lnTo>
                    <a:pt x="53" y="824"/>
                  </a:lnTo>
                  <a:lnTo>
                    <a:pt x="48" y="803"/>
                  </a:lnTo>
                  <a:lnTo>
                    <a:pt x="50" y="783"/>
                  </a:lnTo>
                  <a:lnTo>
                    <a:pt x="79" y="720"/>
                  </a:lnTo>
                  <a:lnTo>
                    <a:pt x="82" y="674"/>
                  </a:lnTo>
                  <a:lnTo>
                    <a:pt x="95" y="635"/>
                  </a:lnTo>
                  <a:lnTo>
                    <a:pt x="86" y="591"/>
                  </a:lnTo>
                  <a:lnTo>
                    <a:pt x="75" y="537"/>
                  </a:lnTo>
                  <a:lnTo>
                    <a:pt x="98" y="550"/>
                  </a:lnTo>
                  <a:lnTo>
                    <a:pt x="122" y="554"/>
                  </a:lnTo>
                  <a:lnTo>
                    <a:pt x="146" y="554"/>
                  </a:lnTo>
                  <a:lnTo>
                    <a:pt x="165" y="537"/>
                  </a:lnTo>
                  <a:lnTo>
                    <a:pt x="180" y="507"/>
                  </a:lnTo>
                  <a:lnTo>
                    <a:pt x="152" y="398"/>
                  </a:lnTo>
                  <a:lnTo>
                    <a:pt x="140" y="352"/>
                  </a:lnTo>
                  <a:lnTo>
                    <a:pt x="133" y="307"/>
                  </a:lnTo>
                  <a:lnTo>
                    <a:pt x="168" y="247"/>
                  </a:lnTo>
                  <a:lnTo>
                    <a:pt x="203" y="220"/>
                  </a:lnTo>
                  <a:lnTo>
                    <a:pt x="254" y="189"/>
                  </a:lnTo>
                  <a:lnTo>
                    <a:pt x="292" y="166"/>
                  </a:lnTo>
                  <a:lnTo>
                    <a:pt x="379" y="122"/>
                  </a:lnTo>
                  <a:lnTo>
                    <a:pt x="470" y="89"/>
                  </a:lnTo>
                  <a:lnTo>
                    <a:pt x="537" y="70"/>
                  </a:lnTo>
                  <a:lnTo>
                    <a:pt x="548" y="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3" name="Freeform 10"/>
            <p:cNvSpPr>
              <a:spLocks/>
            </p:cNvSpPr>
            <p:nvPr/>
          </p:nvSpPr>
          <p:spPr bwMode="auto">
            <a:xfrm>
              <a:off x="1639" y="646"/>
              <a:ext cx="382" cy="359"/>
            </a:xfrm>
            <a:custGeom>
              <a:avLst/>
              <a:gdLst>
                <a:gd name="T0" fmla="*/ 107 w 1358"/>
                <a:gd name="T1" fmla="*/ 1 h 1170"/>
                <a:gd name="T2" fmla="*/ 62 w 1358"/>
                <a:gd name="T3" fmla="*/ 1 h 1170"/>
                <a:gd name="T4" fmla="*/ 63 w 1358"/>
                <a:gd name="T5" fmla="*/ 0 h 1170"/>
                <a:gd name="T6" fmla="*/ 60 w 1358"/>
                <a:gd name="T7" fmla="*/ 4 h 1170"/>
                <a:gd name="T8" fmla="*/ 59 w 1358"/>
                <a:gd name="T9" fmla="*/ 7 h 1170"/>
                <a:gd name="T10" fmla="*/ 58 w 1358"/>
                <a:gd name="T11" fmla="*/ 11 h 1170"/>
                <a:gd name="T12" fmla="*/ 57 w 1358"/>
                <a:gd name="T13" fmla="*/ 15 h 1170"/>
                <a:gd name="T14" fmla="*/ 55 w 1358"/>
                <a:gd name="T15" fmla="*/ 17 h 1170"/>
                <a:gd name="T16" fmla="*/ 52 w 1358"/>
                <a:gd name="T17" fmla="*/ 18 h 1170"/>
                <a:gd name="T18" fmla="*/ 49 w 1358"/>
                <a:gd name="T19" fmla="*/ 22 h 1170"/>
                <a:gd name="T20" fmla="*/ 44 w 1358"/>
                <a:gd name="T21" fmla="*/ 28 h 1170"/>
                <a:gd name="T22" fmla="*/ 39 w 1358"/>
                <a:gd name="T23" fmla="*/ 41 h 1170"/>
                <a:gd name="T24" fmla="*/ 32 w 1358"/>
                <a:gd name="T25" fmla="*/ 51 h 1170"/>
                <a:gd name="T26" fmla="*/ 27 w 1358"/>
                <a:gd name="T27" fmla="*/ 57 h 1170"/>
                <a:gd name="T28" fmla="*/ 23 w 1358"/>
                <a:gd name="T29" fmla="*/ 65 h 1170"/>
                <a:gd name="T30" fmla="*/ 20 w 1358"/>
                <a:gd name="T31" fmla="*/ 70 h 1170"/>
                <a:gd name="T32" fmla="*/ 18 w 1358"/>
                <a:gd name="T33" fmla="*/ 74 h 1170"/>
                <a:gd name="T34" fmla="*/ 15 w 1358"/>
                <a:gd name="T35" fmla="*/ 77 h 1170"/>
                <a:gd name="T36" fmla="*/ 12 w 1358"/>
                <a:gd name="T37" fmla="*/ 81 h 1170"/>
                <a:gd name="T38" fmla="*/ 10 w 1358"/>
                <a:gd name="T39" fmla="*/ 87 h 1170"/>
                <a:gd name="T40" fmla="*/ 7 w 1358"/>
                <a:gd name="T41" fmla="*/ 94 h 1170"/>
                <a:gd name="T42" fmla="*/ 4 w 1358"/>
                <a:gd name="T43" fmla="*/ 101 h 1170"/>
                <a:gd name="T44" fmla="*/ 2 w 1358"/>
                <a:gd name="T45" fmla="*/ 105 h 1170"/>
                <a:gd name="T46" fmla="*/ 0 w 1358"/>
                <a:gd name="T47" fmla="*/ 110 h 1170"/>
                <a:gd name="T48" fmla="*/ 2 w 1358"/>
                <a:gd name="T49" fmla="*/ 110 h 1170"/>
                <a:gd name="T50" fmla="*/ 21 w 1358"/>
                <a:gd name="T51" fmla="*/ 107 h 1170"/>
                <a:gd name="T52" fmla="*/ 40 w 1358"/>
                <a:gd name="T53" fmla="*/ 108 h 1170"/>
                <a:gd name="T54" fmla="*/ 43 w 1358"/>
                <a:gd name="T55" fmla="*/ 78 h 1170"/>
                <a:gd name="T56" fmla="*/ 46 w 1358"/>
                <a:gd name="T57" fmla="*/ 75 h 1170"/>
                <a:gd name="T58" fmla="*/ 50 w 1358"/>
                <a:gd name="T59" fmla="*/ 73 h 1170"/>
                <a:gd name="T60" fmla="*/ 62 w 1358"/>
                <a:gd name="T61" fmla="*/ 70 h 1170"/>
                <a:gd name="T62" fmla="*/ 67 w 1358"/>
                <a:gd name="T63" fmla="*/ 32 h 1170"/>
                <a:gd name="T64" fmla="*/ 107 w 1358"/>
                <a:gd name="T65" fmla="*/ 28 h 1170"/>
                <a:gd name="T66" fmla="*/ 107 w 1358"/>
                <a:gd name="T67" fmla="*/ 1 h 1170"/>
                <a:gd name="T68" fmla="*/ 107 w 1358"/>
                <a:gd name="T69" fmla="*/ 1 h 11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8"/>
                <a:gd name="T106" fmla="*/ 0 h 1170"/>
                <a:gd name="T107" fmla="*/ 1358 w 1358"/>
                <a:gd name="T108" fmla="*/ 1170 h 11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8" h="1170">
                  <a:moveTo>
                    <a:pt x="1358" y="12"/>
                  </a:moveTo>
                  <a:lnTo>
                    <a:pt x="788" y="12"/>
                  </a:lnTo>
                  <a:lnTo>
                    <a:pt x="799" y="0"/>
                  </a:lnTo>
                  <a:lnTo>
                    <a:pt x="761" y="46"/>
                  </a:lnTo>
                  <a:lnTo>
                    <a:pt x="739" y="79"/>
                  </a:lnTo>
                  <a:lnTo>
                    <a:pt x="727" y="121"/>
                  </a:lnTo>
                  <a:lnTo>
                    <a:pt x="718" y="160"/>
                  </a:lnTo>
                  <a:lnTo>
                    <a:pt x="693" y="186"/>
                  </a:lnTo>
                  <a:lnTo>
                    <a:pt x="658" y="196"/>
                  </a:lnTo>
                  <a:lnTo>
                    <a:pt x="617" y="230"/>
                  </a:lnTo>
                  <a:lnTo>
                    <a:pt x="561" y="293"/>
                  </a:lnTo>
                  <a:lnTo>
                    <a:pt x="486" y="430"/>
                  </a:lnTo>
                  <a:lnTo>
                    <a:pt x="401" y="540"/>
                  </a:lnTo>
                  <a:lnTo>
                    <a:pt x="342" y="609"/>
                  </a:lnTo>
                  <a:lnTo>
                    <a:pt x="290" y="695"/>
                  </a:lnTo>
                  <a:lnTo>
                    <a:pt x="250" y="739"/>
                  </a:lnTo>
                  <a:lnTo>
                    <a:pt x="223" y="784"/>
                  </a:lnTo>
                  <a:lnTo>
                    <a:pt x="194" y="820"/>
                  </a:lnTo>
                  <a:lnTo>
                    <a:pt x="153" y="864"/>
                  </a:lnTo>
                  <a:lnTo>
                    <a:pt x="131" y="925"/>
                  </a:lnTo>
                  <a:lnTo>
                    <a:pt x="86" y="995"/>
                  </a:lnTo>
                  <a:lnTo>
                    <a:pt x="53" y="1074"/>
                  </a:lnTo>
                  <a:lnTo>
                    <a:pt x="22" y="1119"/>
                  </a:lnTo>
                  <a:lnTo>
                    <a:pt x="0" y="1170"/>
                  </a:lnTo>
                  <a:lnTo>
                    <a:pt x="22" y="1163"/>
                  </a:lnTo>
                  <a:lnTo>
                    <a:pt x="266" y="1142"/>
                  </a:lnTo>
                  <a:lnTo>
                    <a:pt x="501" y="1151"/>
                  </a:lnTo>
                  <a:lnTo>
                    <a:pt x="549" y="827"/>
                  </a:lnTo>
                  <a:lnTo>
                    <a:pt x="586" y="791"/>
                  </a:lnTo>
                  <a:lnTo>
                    <a:pt x="628" y="777"/>
                  </a:lnTo>
                  <a:lnTo>
                    <a:pt x="778" y="741"/>
                  </a:lnTo>
                  <a:lnTo>
                    <a:pt x="847" y="335"/>
                  </a:lnTo>
                  <a:lnTo>
                    <a:pt x="1358" y="293"/>
                  </a:lnTo>
                  <a:lnTo>
                    <a:pt x="1353" y="7"/>
                  </a:lnTo>
                  <a:lnTo>
                    <a:pt x="135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4" name="Freeform 11"/>
            <p:cNvSpPr>
              <a:spLocks/>
            </p:cNvSpPr>
            <p:nvPr/>
          </p:nvSpPr>
          <p:spPr bwMode="auto">
            <a:xfrm>
              <a:off x="1616" y="650"/>
              <a:ext cx="544" cy="708"/>
            </a:xfrm>
            <a:custGeom>
              <a:avLst/>
              <a:gdLst>
                <a:gd name="T0" fmla="*/ 3 w 1931"/>
                <a:gd name="T1" fmla="*/ 193 h 2312"/>
                <a:gd name="T2" fmla="*/ 9 w 1931"/>
                <a:gd name="T3" fmla="*/ 176 h 2312"/>
                <a:gd name="T4" fmla="*/ 14 w 1931"/>
                <a:gd name="T5" fmla="*/ 156 h 2312"/>
                <a:gd name="T6" fmla="*/ 11 w 1931"/>
                <a:gd name="T7" fmla="*/ 146 h 2312"/>
                <a:gd name="T8" fmla="*/ 8 w 1931"/>
                <a:gd name="T9" fmla="*/ 139 h 2312"/>
                <a:gd name="T10" fmla="*/ 12 w 1931"/>
                <a:gd name="T11" fmla="*/ 129 h 2312"/>
                <a:gd name="T12" fmla="*/ 14 w 1931"/>
                <a:gd name="T13" fmla="*/ 122 h 2312"/>
                <a:gd name="T14" fmla="*/ 6 w 1931"/>
                <a:gd name="T15" fmla="*/ 121 h 2312"/>
                <a:gd name="T16" fmla="*/ 5 w 1931"/>
                <a:gd name="T17" fmla="*/ 114 h 2312"/>
                <a:gd name="T18" fmla="*/ 8 w 1931"/>
                <a:gd name="T19" fmla="*/ 108 h 2312"/>
                <a:gd name="T20" fmla="*/ 46 w 1931"/>
                <a:gd name="T21" fmla="*/ 107 h 2312"/>
                <a:gd name="T22" fmla="*/ 53 w 1931"/>
                <a:gd name="T23" fmla="*/ 73 h 2312"/>
                <a:gd name="T24" fmla="*/ 68 w 1931"/>
                <a:gd name="T25" fmla="*/ 69 h 2312"/>
                <a:gd name="T26" fmla="*/ 114 w 1931"/>
                <a:gd name="T27" fmla="*/ 27 h 2312"/>
                <a:gd name="T28" fmla="*/ 114 w 1931"/>
                <a:gd name="T29" fmla="*/ 0 h 2312"/>
                <a:gd name="T30" fmla="*/ 153 w 1931"/>
                <a:gd name="T31" fmla="*/ 34 h 2312"/>
                <a:gd name="T32" fmla="*/ 135 w 1931"/>
                <a:gd name="T33" fmla="*/ 189 h 2312"/>
                <a:gd name="T34" fmla="*/ 132 w 1931"/>
                <a:gd name="T35" fmla="*/ 200 h 2312"/>
                <a:gd name="T36" fmla="*/ 88 w 1931"/>
                <a:gd name="T37" fmla="*/ 202 h 2312"/>
                <a:gd name="T38" fmla="*/ 83 w 1931"/>
                <a:gd name="T39" fmla="*/ 206 h 2312"/>
                <a:gd name="T40" fmla="*/ 79 w 1931"/>
                <a:gd name="T41" fmla="*/ 207 h 2312"/>
                <a:gd name="T42" fmla="*/ 76 w 1931"/>
                <a:gd name="T43" fmla="*/ 202 h 2312"/>
                <a:gd name="T44" fmla="*/ 70 w 1931"/>
                <a:gd name="T45" fmla="*/ 198 h 2312"/>
                <a:gd name="T46" fmla="*/ 67 w 1931"/>
                <a:gd name="T47" fmla="*/ 205 h 2312"/>
                <a:gd name="T48" fmla="*/ 63 w 1931"/>
                <a:gd name="T49" fmla="*/ 209 h 2312"/>
                <a:gd name="T50" fmla="*/ 54 w 1931"/>
                <a:gd name="T51" fmla="*/ 207 h 2312"/>
                <a:gd name="T52" fmla="*/ 51 w 1931"/>
                <a:gd name="T53" fmla="*/ 213 h 2312"/>
                <a:gd name="T54" fmla="*/ 51 w 1931"/>
                <a:gd name="T55" fmla="*/ 217 h 2312"/>
                <a:gd name="T56" fmla="*/ 45 w 1931"/>
                <a:gd name="T57" fmla="*/ 211 h 2312"/>
                <a:gd name="T58" fmla="*/ 44 w 1931"/>
                <a:gd name="T59" fmla="*/ 203 h 2312"/>
                <a:gd name="T60" fmla="*/ 40 w 1931"/>
                <a:gd name="T61" fmla="*/ 199 h 2312"/>
                <a:gd name="T62" fmla="*/ 34 w 1931"/>
                <a:gd name="T63" fmla="*/ 198 h 2312"/>
                <a:gd name="T64" fmla="*/ 30 w 1931"/>
                <a:gd name="T65" fmla="*/ 192 h 2312"/>
                <a:gd name="T66" fmla="*/ 23 w 1931"/>
                <a:gd name="T67" fmla="*/ 186 h 2312"/>
                <a:gd name="T68" fmla="*/ 16 w 1931"/>
                <a:gd name="T69" fmla="*/ 186 h 2312"/>
                <a:gd name="T70" fmla="*/ 9 w 1931"/>
                <a:gd name="T71" fmla="*/ 192 h 2312"/>
                <a:gd name="T72" fmla="*/ 4 w 1931"/>
                <a:gd name="T73" fmla="*/ 199 h 2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31"/>
                <a:gd name="T112" fmla="*/ 0 h 2312"/>
                <a:gd name="T113" fmla="*/ 1931 w 1931"/>
                <a:gd name="T114" fmla="*/ 2312 h 2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31" h="2312">
                  <a:moveTo>
                    <a:pt x="0" y="2122"/>
                  </a:moveTo>
                  <a:lnTo>
                    <a:pt x="36" y="2060"/>
                  </a:lnTo>
                  <a:lnTo>
                    <a:pt x="74" y="1918"/>
                  </a:lnTo>
                  <a:lnTo>
                    <a:pt x="114" y="1874"/>
                  </a:lnTo>
                  <a:lnTo>
                    <a:pt x="148" y="1799"/>
                  </a:lnTo>
                  <a:lnTo>
                    <a:pt x="179" y="1665"/>
                  </a:lnTo>
                  <a:lnTo>
                    <a:pt x="172" y="1626"/>
                  </a:lnTo>
                  <a:lnTo>
                    <a:pt x="141" y="1559"/>
                  </a:lnTo>
                  <a:lnTo>
                    <a:pt x="103" y="1520"/>
                  </a:lnTo>
                  <a:lnTo>
                    <a:pt x="96" y="1483"/>
                  </a:lnTo>
                  <a:lnTo>
                    <a:pt x="134" y="1404"/>
                  </a:lnTo>
                  <a:lnTo>
                    <a:pt x="148" y="1372"/>
                  </a:lnTo>
                  <a:lnTo>
                    <a:pt x="167" y="1323"/>
                  </a:lnTo>
                  <a:lnTo>
                    <a:pt x="174" y="1302"/>
                  </a:lnTo>
                  <a:lnTo>
                    <a:pt x="158" y="1274"/>
                  </a:lnTo>
                  <a:lnTo>
                    <a:pt x="81" y="1290"/>
                  </a:lnTo>
                  <a:lnTo>
                    <a:pt x="56" y="1251"/>
                  </a:lnTo>
                  <a:lnTo>
                    <a:pt x="56" y="1211"/>
                  </a:lnTo>
                  <a:lnTo>
                    <a:pt x="81" y="1163"/>
                  </a:lnTo>
                  <a:lnTo>
                    <a:pt x="103" y="1156"/>
                  </a:lnTo>
                  <a:lnTo>
                    <a:pt x="347" y="1135"/>
                  </a:lnTo>
                  <a:lnTo>
                    <a:pt x="582" y="1144"/>
                  </a:lnTo>
                  <a:lnTo>
                    <a:pt x="629" y="821"/>
                  </a:lnTo>
                  <a:lnTo>
                    <a:pt x="667" y="784"/>
                  </a:lnTo>
                  <a:lnTo>
                    <a:pt x="709" y="770"/>
                  </a:lnTo>
                  <a:lnTo>
                    <a:pt x="859" y="734"/>
                  </a:lnTo>
                  <a:lnTo>
                    <a:pt x="928" y="328"/>
                  </a:lnTo>
                  <a:lnTo>
                    <a:pt x="1439" y="286"/>
                  </a:lnTo>
                  <a:lnTo>
                    <a:pt x="1434" y="0"/>
                  </a:lnTo>
                  <a:lnTo>
                    <a:pt x="1433" y="0"/>
                  </a:lnTo>
                  <a:lnTo>
                    <a:pt x="1931" y="358"/>
                  </a:lnTo>
                  <a:lnTo>
                    <a:pt x="1924" y="358"/>
                  </a:lnTo>
                  <a:lnTo>
                    <a:pt x="1643" y="364"/>
                  </a:lnTo>
                  <a:lnTo>
                    <a:pt x="1695" y="2018"/>
                  </a:lnTo>
                  <a:lnTo>
                    <a:pt x="1697" y="2079"/>
                  </a:lnTo>
                  <a:lnTo>
                    <a:pt x="1669" y="2134"/>
                  </a:lnTo>
                  <a:lnTo>
                    <a:pt x="1607" y="2177"/>
                  </a:lnTo>
                  <a:lnTo>
                    <a:pt x="1106" y="2160"/>
                  </a:lnTo>
                  <a:lnTo>
                    <a:pt x="1073" y="2173"/>
                  </a:lnTo>
                  <a:lnTo>
                    <a:pt x="1040" y="2196"/>
                  </a:lnTo>
                  <a:lnTo>
                    <a:pt x="1016" y="2219"/>
                  </a:lnTo>
                  <a:lnTo>
                    <a:pt x="990" y="2207"/>
                  </a:lnTo>
                  <a:lnTo>
                    <a:pt x="964" y="2182"/>
                  </a:lnTo>
                  <a:lnTo>
                    <a:pt x="950" y="2158"/>
                  </a:lnTo>
                  <a:lnTo>
                    <a:pt x="928" y="2134"/>
                  </a:lnTo>
                  <a:lnTo>
                    <a:pt x="878" y="2111"/>
                  </a:lnTo>
                  <a:lnTo>
                    <a:pt x="864" y="2157"/>
                  </a:lnTo>
                  <a:lnTo>
                    <a:pt x="846" y="2184"/>
                  </a:lnTo>
                  <a:lnTo>
                    <a:pt x="827" y="2214"/>
                  </a:lnTo>
                  <a:lnTo>
                    <a:pt x="798" y="2230"/>
                  </a:lnTo>
                  <a:lnTo>
                    <a:pt x="732" y="2221"/>
                  </a:lnTo>
                  <a:lnTo>
                    <a:pt x="680" y="2209"/>
                  </a:lnTo>
                  <a:lnTo>
                    <a:pt x="656" y="2223"/>
                  </a:lnTo>
                  <a:lnTo>
                    <a:pt x="642" y="2265"/>
                  </a:lnTo>
                  <a:lnTo>
                    <a:pt x="642" y="2309"/>
                  </a:lnTo>
                  <a:lnTo>
                    <a:pt x="647" y="2312"/>
                  </a:lnTo>
                  <a:lnTo>
                    <a:pt x="602" y="2286"/>
                  </a:lnTo>
                  <a:lnTo>
                    <a:pt x="567" y="2251"/>
                  </a:lnTo>
                  <a:lnTo>
                    <a:pt x="556" y="2223"/>
                  </a:lnTo>
                  <a:lnTo>
                    <a:pt x="551" y="2162"/>
                  </a:lnTo>
                  <a:lnTo>
                    <a:pt x="540" y="2127"/>
                  </a:lnTo>
                  <a:lnTo>
                    <a:pt x="506" y="2122"/>
                  </a:lnTo>
                  <a:lnTo>
                    <a:pt x="468" y="2127"/>
                  </a:lnTo>
                  <a:lnTo>
                    <a:pt x="427" y="2113"/>
                  </a:lnTo>
                  <a:lnTo>
                    <a:pt x="413" y="2085"/>
                  </a:lnTo>
                  <a:lnTo>
                    <a:pt x="380" y="2046"/>
                  </a:lnTo>
                  <a:lnTo>
                    <a:pt x="335" y="2004"/>
                  </a:lnTo>
                  <a:lnTo>
                    <a:pt x="293" y="1981"/>
                  </a:lnTo>
                  <a:lnTo>
                    <a:pt x="245" y="1969"/>
                  </a:lnTo>
                  <a:lnTo>
                    <a:pt x="203" y="1981"/>
                  </a:lnTo>
                  <a:lnTo>
                    <a:pt x="148" y="2011"/>
                  </a:lnTo>
                  <a:lnTo>
                    <a:pt x="114" y="2049"/>
                  </a:lnTo>
                  <a:lnTo>
                    <a:pt x="84" y="2090"/>
                  </a:lnTo>
                  <a:lnTo>
                    <a:pt x="48" y="2122"/>
                  </a:lnTo>
                  <a:lnTo>
                    <a:pt x="0" y="212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5" name="Freeform 12"/>
            <p:cNvSpPr>
              <a:spLocks/>
            </p:cNvSpPr>
            <p:nvPr/>
          </p:nvSpPr>
          <p:spPr bwMode="auto">
            <a:xfrm>
              <a:off x="3487" y="301"/>
              <a:ext cx="497" cy="490"/>
            </a:xfrm>
            <a:custGeom>
              <a:avLst/>
              <a:gdLst>
                <a:gd name="T0" fmla="*/ 5 w 1760"/>
                <a:gd name="T1" fmla="*/ 5 h 1601"/>
                <a:gd name="T2" fmla="*/ 11 w 1760"/>
                <a:gd name="T3" fmla="*/ 5 h 1601"/>
                <a:gd name="T4" fmla="*/ 21 w 1760"/>
                <a:gd name="T5" fmla="*/ 6 h 1601"/>
                <a:gd name="T6" fmla="*/ 28 w 1760"/>
                <a:gd name="T7" fmla="*/ 10 h 1601"/>
                <a:gd name="T8" fmla="*/ 38 w 1760"/>
                <a:gd name="T9" fmla="*/ 14 h 1601"/>
                <a:gd name="T10" fmla="*/ 46 w 1760"/>
                <a:gd name="T11" fmla="*/ 14 h 1601"/>
                <a:gd name="T12" fmla="*/ 60 w 1760"/>
                <a:gd name="T13" fmla="*/ 5 h 1601"/>
                <a:gd name="T14" fmla="*/ 70 w 1760"/>
                <a:gd name="T15" fmla="*/ 2 h 1601"/>
                <a:gd name="T16" fmla="*/ 84 w 1760"/>
                <a:gd name="T17" fmla="*/ 6 h 1601"/>
                <a:gd name="T18" fmla="*/ 93 w 1760"/>
                <a:gd name="T19" fmla="*/ 6 h 1601"/>
                <a:gd name="T20" fmla="*/ 101 w 1760"/>
                <a:gd name="T21" fmla="*/ 0 h 1601"/>
                <a:gd name="T22" fmla="*/ 105 w 1760"/>
                <a:gd name="T23" fmla="*/ 2 h 1601"/>
                <a:gd name="T24" fmla="*/ 108 w 1760"/>
                <a:gd name="T25" fmla="*/ 8 h 1601"/>
                <a:gd name="T26" fmla="*/ 111 w 1760"/>
                <a:gd name="T27" fmla="*/ 16 h 1601"/>
                <a:gd name="T28" fmla="*/ 113 w 1760"/>
                <a:gd name="T29" fmla="*/ 27 h 1601"/>
                <a:gd name="T30" fmla="*/ 115 w 1760"/>
                <a:gd name="T31" fmla="*/ 40 h 1601"/>
                <a:gd name="T32" fmla="*/ 115 w 1760"/>
                <a:gd name="T33" fmla="*/ 51 h 1601"/>
                <a:gd name="T34" fmla="*/ 114 w 1760"/>
                <a:gd name="T35" fmla="*/ 59 h 1601"/>
                <a:gd name="T36" fmla="*/ 110 w 1760"/>
                <a:gd name="T37" fmla="*/ 62 h 1601"/>
                <a:gd name="T38" fmla="*/ 104 w 1760"/>
                <a:gd name="T39" fmla="*/ 58 h 1601"/>
                <a:gd name="T40" fmla="*/ 98 w 1760"/>
                <a:gd name="T41" fmla="*/ 49 h 1601"/>
                <a:gd name="T42" fmla="*/ 91 w 1760"/>
                <a:gd name="T43" fmla="*/ 37 h 1601"/>
                <a:gd name="T44" fmla="*/ 86 w 1760"/>
                <a:gd name="T45" fmla="*/ 36 h 1601"/>
                <a:gd name="T46" fmla="*/ 84 w 1760"/>
                <a:gd name="T47" fmla="*/ 43 h 1601"/>
                <a:gd name="T48" fmla="*/ 86 w 1760"/>
                <a:gd name="T49" fmla="*/ 50 h 1601"/>
                <a:gd name="T50" fmla="*/ 92 w 1760"/>
                <a:gd name="T51" fmla="*/ 57 h 1601"/>
                <a:gd name="T52" fmla="*/ 100 w 1760"/>
                <a:gd name="T53" fmla="*/ 63 h 1601"/>
                <a:gd name="T54" fmla="*/ 103 w 1760"/>
                <a:gd name="T55" fmla="*/ 68 h 1601"/>
                <a:gd name="T56" fmla="*/ 113 w 1760"/>
                <a:gd name="T57" fmla="*/ 85 h 1601"/>
                <a:gd name="T58" fmla="*/ 124 w 1760"/>
                <a:gd name="T59" fmla="*/ 110 h 1601"/>
                <a:gd name="T60" fmla="*/ 132 w 1760"/>
                <a:gd name="T61" fmla="*/ 122 h 1601"/>
                <a:gd name="T62" fmla="*/ 137 w 1760"/>
                <a:gd name="T63" fmla="*/ 133 h 1601"/>
                <a:gd name="T64" fmla="*/ 139 w 1760"/>
                <a:gd name="T65" fmla="*/ 148 h 1601"/>
                <a:gd name="T66" fmla="*/ 140 w 1760"/>
                <a:gd name="T67" fmla="*/ 150 h 1601"/>
                <a:gd name="T68" fmla="*/ 0 w 1760"/>
                <a:gd name="T69" fmla="*/ 5 h 16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0"/>
                <a:gd name="T106" fmla="*/ 0 h 1601"/>
                <a:gd name="T107" fmla="*/ 1760 w 1760"/>
                <a:gd name="T108" fmla="*/ 1601 h 16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0" h="1601">
                  <a:moveTo>
                    <a:pt x="25" y="63"/>
                  </a:moveTo>
                  <a:lnTo>
                    <a:pt x="61" y="54"/>
                  </a:lnTo>
                  <a:lnTo>
                    <a:pt x="95" y="47"/>
                  </a:lnTo>
                  <a:lnTo>
                    <a:pt x="133" y="54"/>
                  </a:lnTo>
                  <a:lnTo>
                    <a:pt x="205" y="58"/>
                  </a:lnTo>
                  <a:lnTo>
                    <a:pt x="262" y="68"/>
                  </a:lnTo>
                  <a:lnTo>
                    <a:pt x="317" y="90"/>
                  </a:lnTo>
                  <a:lnTo>
                    <a:pt x="351" y="104"/>
                  </a:lnTo>
                  <a:lnTo>
                    <a:pt x="389" y="125"/>
                  </a:lnTo>
                  <a:lnTo>
                    <a:pt x="476" y="154"/>
                  </a:lnTo>
                  <a:lnTo>
                    <a:pt x="527" y="158"/>
                  </a:lnTo>
                  <a:lnTo>
                    <a:pt x="581" y="150"/>
                  </a:lnTo>
                  <a:lnTo>
                    <a:pt x="645" y="116"/>
                  </a:lnTo>
                  <a:lnTo>
                    <a:pt x="749" y="54"/>
                  </a:lnTo>
                  <a:lnTo>
                    <a:pt x="828" y="27"/>
                  </a:lnTo>
                  <a:lnTo>
                    <a:pt x="873" y="27"/>
                  </a:lnTo>
                  <a:lnTo>
                    <a:pt x="1024" y="68"/>
                  </a:lnTo>
                  <a:lnTo>
                    <a:pt x="1058" y="68"/>
                  </a:lnTo>
                  <a:lnTo>
                    <a:pt x="1129" y="68"/>
                  </a:lnTo>
                  <a:lnTo>
                    <a:pt x="1167" y="63"/>
                  </a:lnTo>
                  <a:lnTo>
                    <a:pt x="1225" y="32"/>
                  </a:lnTo>
                  <a:lnTo>
                    <a:pt x="1266" y="0"/>
                  </a:lnTo>
                  <a:lnTo>
                    <a:pt x="1299" y="0"/>
                  </a:lnTo>
                  <a:lnTo>
                    <a:pt x="1321" y="20"/>
                  </a:lnTo>
                  <a:lnTo>
                    <a:pt x="1339" y="42"/>
                  </a:lnTo>
                  <a:lnTo>
                    <a:pt x="1359" y="86"/>
                  </a:lnTo>
                  <a:lnTo>
                    <a:pt x="1373" y="130"/>
                  </a:lnTo>
                  <a:lnTo>
                    <a:pt x="1390" y="172"/>
                  </a:lnTo>
                  <a:lnTo>
                    <a:pt x="1404" y="211"/>
                  </a:lnTo>
                  <a:lnTo>
                    <a:pt x="1421" y="288"/>
                  </a:lnTo>
                  <a:lnTo>
                    <a:pt x="1435" y="364"/>
                  </a:lnTo>
                  <a:lnTo>
                    <a:pt x="1442" y="425"/>
                  </a:lnTo>
                  <a:lnTo>
                    <a:pt x="1446" y="485"/>
                  </a:lnTo>
                  <a:lnTo>
                    <a:pt x="1446" y="542"/>
                  </a:lnTo>
                  <a:lnTo>
                    <a:pt x="1449" y="590"/>
                  </a:lnTo>
                  <a:lnTo>
                    <a:pt x="1433" y="626"/>
                  </a:lnTo>
                  <a:lnTo>
                    <a:pt x="1402" y="649"/>
                  </a:lnTo>
                  <a:lnTo>
                    <a:pt x="1382" y="656"/>
                  </a:lnTo>
                  <a:lnTo>
                    <a:pt x="1352" y="651"/>
                  </a:lnTo>
                  <a:lnTo>
                    <a:pt x="1306" y="620"/>
                  </a:lnTo>
                  <a:lnTo>
                    <a:pt x="1275" y="576"/>
                  </a:lnTo>
                  <a:lnTo>
                    <a:pt x="1229" y="527"/>
                  </a:lnTo>
                  <a:lnTo>
                    <a:pt x="1191" y="468"/>
                  </a:lnTo>
                  <a:lnTo>
                    <a:pt x="1139" y="395"/>
                  </a:lnTo>
                  <a:lnTo>
                    <a:pt x="1108" y="375"/>
                  </a:lnTo>
                  <a:lnTo>
                    <a:pt x="1082" y="382"/>
                  </a:lnTo>
                  <a:lnTo>
                    <a:pt x="1058" y="406"/>
                  </a:lnTo>
                  <a:lnTo>
                    <a:pt x="1058" y="457"/>
                  </a:lnTo>
                  <a:lnTo>
                    <a:pt x="1058" y="491"/>
                  </a:lnTo>
                  <a:lnTo>
                    <a:pt x="1082" y="534"/>
                  </a:lnTo>
                  <a:lnTo>
                    <a:pt x="1122" y="593"/>
                  </a:lnTo>
                  <a:lnTo>
                    <a:pt x="1153" y="611"/>
                  </a:lnTo>
                  <a:lnTo>
                    <a:pt x="1213" y="647"/>
                  </a:lnTo>
                  <a:lnTo>
                    <a:pt x="1254" y="672"/>
                  </a:lnTo>
                  <a:lnTo>
                    <a:pt x="1275" y="702"/>
                  </a:lnTo>
                  <a:lnTo>
                    <a:pt x="1288" y="727"/>
                  </a:lnTo>
                  <a:lnTo>
                    <a:pt x="1344" y="797"/>
                  </a:lnTo>
                  <a:lnTo>
                    <a:pt x="1421" y="913"/>
                  </a:lnTo>
                  <a:lnTo>
                    <a:pt x="1461" y="990"/>
                  </a:lnTo>
                  <a:lnTo>
                    <a:pt x="1553" y="1181"/>
                  </a:lnTo>
                  <a:lnTo>
                    <a:pt x="1597" y="1260"/>
                  </a:lnTo>
                  <a:lnTo>
                    <a:pt x="1659" y="1304"/>
                  </a:lnTo>
                  <a:lnTo>
                    <a:pt x="1694" y="1348"/>
                  </a:lnTo>
                  <a:lnTo>
                    <a:pt x="1715" y="1415"/>
                  </a:lnTo>
                  <a:lnTo>
                    <a:pt x="1718" y="1501"/>
                  </a:lnTo>
                  <a:lnTo>
                    <a:pt x="1737" y="1576"/>
                  </a:lnTo>
                  <a:lnTo>
                    <a:pt x="1749" y="1594"/>
                  </a:lnTo>
                  <a:lnTo>
                    <a:pt x="1760" y="1601"/>
                  </a:lnTo>
                  <a:lnTo>
                    <a:pt x="28" y="1601"/>
                  </a:lnTo>
                  <a:lnTo>
                    <a:pt x="0" y="49"/>
                  </a:lnTo>
                  <a:lnTo>
                    <a:pt x="25" y="6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6" name="Freeform 13"/>
            <p:cNvSpPr>
              <a:spLocks/>
            </p:cNvSpPr>
            <p:nvPr/>
          </p:nvSpPr>
          <p:spPr bwMode="auto">
            <a:xfrm>
              <a:off x="3418" y="790"/>
              <a:ext cx="732" cy="1026"/>
            </a:xfrm>
            <a:custGeom>
              <a:avLst/>
              <a:gdLst>
                <a:gd name="T0" fmla="*/ 0 w 2600"/>
                <a:gd name="T1" fmla="*/ 181 h 3350"/>
                <a:gd name="T2" fmla="*/ 1 w 2600"/>
                <a:gd name="T3" fmla="*/ 163 h 3350"/>
                <a:gd name="T4" fmla="*/ 0 w 2600"/>
                <a:gd name="T5" fmla="*/ 151 h 3350"/>
                <a:gd name="T6" fmla="*/ 6 w 2600"/>
                <a:gd name="T7" fmla="*/ 147 h 3350"/>
                <a:gd name="T8" fmla="*/ 10 w 2600"/>
                <a:gd name="T9" fmla="*/ 134 h 3350"/>
                <a:gd name="T10" fmla="*/ 16 w 2600"/>
                <a:gd name="T11" fmla="*/ 122 h 3350"/>
                <a:gd name="T12" fmla="*/ 19 w 2600"/>
                <a:gd name="T13" fmla="*/ 61 h 3350"/>
                <a:gd name="T14" fmla="*/ 22 w 2600"/>
                <a:gd name="T15" fmla="*/ 1 h 3350"/>
                <a:gd name="T16" fmla="*/ 160 w 2600"/>
                <a:gd name="T17" fmla="*/ 1 h 3350"/>
                <a:gd name="T18" fmla="*/ 172 w 2600"/>
                <a:gd name="T19" fmla="*/ 6 h 3350"/>
                <a:gd name="T20" fmla="*/ 180 w 2600"/>
                <a:gd name="T21" fmla="*/ 26 h 3350"/>
                <a:gd name="T22" fmla="*/ 184 w 2600"/>
                <a:gd name="T23" fmla="*/ 56 h 3350"/>
                <a:gd name="T24" fmla="*/ 192 w 2600"/>
                <a:gd name="T25" fmla="*/ 64 h 3350"/>
                <a:gd name="T26" fmla="*/ 206 w 2600"/>
                <a:gd name="T27" fmla="*/ 75 h 3350"/>
                <a:gd name="T28" fmla="*/ 199 w 2600"/>
                <a:gd name="T29" fmla="*/ 95 h 3350"/>
                <a:gd name="T30" fmla="*/ 191 w 2600"/>
                <a:gd name="T31" fmla="*/ 110 h 3350"/>
                <a:gd name="T32" fmla="*/ 186 w 2600"/>
                <a:gd name="T33" fmla="*/ 122 h 3350"/>
                <a:gd name="T34" fmla="*/ 194 w 2600"/>
                <a:gd name="T35" fmla="*/ 142 h 3350"/>
                <a:gd name="T36" fmla="*/ 176 w 2600"/>
                <a:gd name="T37" fmla="*/ 186 h 3350"/>
                <a:gd name="T38" fmla="*/ 167 w 2600"/>
                <a:gd name="T39" fmla="*/ 210 h 3350"/>
                <a:gd name="T40" fmla="*/ 167 w 2600"/>
                <a:gd name="T41" fmla="*/ 223 h 3350"/>
                <a:gd name="T42" fmla="*/ 158 w 2600"/>
                <a:gd name="T43" fmla="*/ 242 h 3350"/>
                <a:gd name="T44" fmla="*/ 160 w 2600"/>
                <a:gd name="T45" fmla="*/ 255 h 3350"/>
                <a:gd name="T46" fmla="*/ 173 w 2600"/>
                <a:gd name="T47" fmla="*/ 260 h 3350"/>
                <a:gd name="T48" fmla="*/ 181 w 2600"/>
                <a:gd name="T49" fmla="*/ 261 h 3350"/>
                <a:gd name="T50" fmla="*/ 184 w 2600"/>
                <a:gd name="T51" fmla="*/ 276 h 3350"/>
                <a:gd name="T52" fmla="*/ 194 w 2600"/>
                <a:gd name="T53" fmla="*/ 285 h 3350"/>
                <a:gd name="T54" fmla="*/ 196 w 2600"/>
                <a:gd name="T55" fmla="*/ 299 h 3350"/>
                <a:gd name="T56" fmla="*/ 189 w 2600"/>
                <a:gd name="T57" fmla="*/ 297 h 3350"/>
                <a:gd name="T58" fmla="*/ 178 w 2600"/>
                <a:gd name="T59" fmla="*/ 296 h 3350"/>
                <a:gd name="T60" fmla="*/ 164 w 2600"/>
                <a:gd name="T61" fmla="*/ 304 h 3350"/>
                <a:gd name="T62" fmla="*/ 147 w 2600"/>
                <a:gd name="T63" fmla="*/ 311 h 3350"/>
                <a:gd name="T64" fmla="*/ 137 w 2600"/>
                <a:gd name="T65" fmla="*/ 314 h 3350"/>
                <a:gd name="T66" fmla="*/ 126 w 2600"/>
                <a:gd name="T67" fmla="*/ 311 h 3350"/>
                <a:gd name="T68" fmla="*/ 112 w 2600"/>
                <a:gd name="T69" fmla="*/ 300 h 3350"/>
                <a:gd name="T70" fmla="*/ 99 w 2600"/>
                <a:gd name="T71" fmla="*/ 296 h 3350"/>
                <a:gd name="T72" fmla="*/ 86 w 2600"/>
                <a:gd name="T73" fmla="*/ 297 h 3350"/>
                <a:gd name="T74" fmla="*/ 81 w 2600"/>
                <a:gd name="T75" fmla="*/ 285 h 3350"/>
                <a:gd name="T76" fmla="*/ 71 w 2600"/>
                <a:gd name="T77" fmla="*/ 276 h 3350"/>
                <a:gd name="T78" fmla="*/ 67 w 2600"/>
                <a:gd name="T79" fmla="*/ 265 h 3350"/>
                <a:gd name="T80" fmla="*/ 59 w 2600"/>
                <a:gd name="T81" fmla="*/ 264 h 3350"/>
                <a:gd name="T82" fmla="*/ 56 w 2600"/>
                <a:gd name="T83" fmla="*/ 256 h 3350"/>
                <a:gd name="T84" fmla="*/ 49 w 2600"/>
                <a:gd name="T85" fmla="*/ 247 h 3350"/>
                <a:gd name="T86" fmla="*/ 37 w 2600"/>
                <a:gd name="T87" fmla="*/ 243 h 3350"/>
                <a:gd name="T88" fmla="*/ 36 w 2600"/>
                <a:gd name="T89" fmla="*/ 235 h 3350"/>
                <a:gd name="T90" fmla="*/ 34 w 2600"/>
                <a:gd name="T91" fmla="*/ 221 h 3350"/>
                <a:gd name="T92" fmla="*/ 24 w 2600"/>
                <a:gd name="T93" fmla="*/ 220 h 3350"/>
                <a:gd name="T94" fmla="*/ 21 w 2600"/>
                <a:gd name="T95" fmla="*/ 212 h 3350"/>
                <a:gd name="T96" fmla="*/ 18 w 2600"/>
                <a:gd name="T97" fmla="*/ 206 h 3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0"/>
                <a:gd name="T148" fmla="*/ 0 h 3350"/>
                <a:gd name="T149" fmla="*/ 2600 w 2600"/>
                <a:gd name="T150" fmla="*/ 3350 h 33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0" h="3350">
                  <a:moveTo>
                    <a:pt x="222" y="2195"/>
                  </a:moveTo>
                  <a:lnTo>
                    <a:pt x="117" y="2076"/>
                  </a:lnTo>
                  <a:lnTo>
                    <a:pt x="0" y="1928"/>
                  </a:lnTo>
                  <a:lnTo>
                    <a:pt x="15" y="1847"/>
                  </a:lnTo>
                  <a:lnTo>
                    <a:pt x="24" y="1773"/>
                  </a:lnTo>
                  <a:lnTo>
                    <a:pt x="19" y="1734"/>
                  </a:lnTo>
                  <a:lnTo>
                    <a:pt x="17" y="1695"/>
                  </a:lnTo>
                  <a:lnTo>
                    <a:pt x="5" y="1658"/>
                  </a:lnTo>
                  <a:lnTo>
                    <a:pt x="3" y="1611"/>
                  </a:lnTo>
                  <a:lnTo>
                    <a:pt x="10" y="1581"/>
                  </a:lnTo>
                  <a:lnTo>
                    <a:pt x="37" y="1570"/>
                  </a:lnTo>
                  <a:lnTo>
                    <a:pt x="79" y="1570"/>
                  </a:lnTo>
                  <a:lnTo>
                    <a:pt x="106" y="1544"/>
                  </a:lnTo>
                  <a:lnTo>
                    <a:pt x="117" y="1524"/>
                  </a:lnTo>
                  <a:lnTo>
                    <a:pt x="122" y="1433"/>
                  </a:lnTo>
                  <a:lnTo>
                    <a:pt x="141" y="1380"/>
                  </a:lnTo>
                  <a:lnTo>
                    <a:pt x="166" y="1338"/>
                  </a:lnTo>
                  <a:lnTo>
                    <a:pt x="207" y="1296"/>
                  </a:lnTo>
                  <a:lnTo>
                    <a:pt x="240" y="1280"/>
                  </a:lnTo>
                  <a:lnTo>
                    <a:pt x="243" y="1256"/>
                  </a:lnTo>
                  <a:lnTo>
                    <a:pt x="233" y="647"/>
                  </a:lnTo>
                  <a:lnTo>
                    <a:pt x="231" y="636"/>
                  </a:lnTo>
                  <a:lnTo>
                    <a:pt x="288" y="626"/>
                  </a:lnTo>
                  <a:lnTo>
                    <a:pt x="276" y="7"/>
                  </a:lnTo>
                  <a:lnTo>
                    <a:pt x="2008" y="7"/>
                  </a:lnTo>
                  <a:lnTo>
                    <a:pt x="1997" y="0"/>
                  </a:lnTo>
                  <a:lnTo>
                    <a:pt x="2016" y="7"/>
                  </a:lnTo>
                  <a:lnTo>
                    <a:pt x="2068" y="12"/>
                  </a:lnTo>
                  <a:lnTo>
                    <a:pt x="2117" y="28"/>
                  </a:lnTo>
                  <a:lnTo>
                    <a:pt x="2165" y="68"/>
                  </a:lnTo>
                  <a:lnTo>
                    <a:pt x="2227" y="134"/>
                  </a:lnTo>
                  <a:lnTo>
                    <a:pt x="2262" y="201"/>
                  </a:lnTo>
                  <a:lnTo>
                    <a:pt x="2276" y="282"/>
                  </a:lnTo>
                  <a:lnTo>
                    <a:pt x="2291" y="400"/>
                  </a:lnTo>
                  <a:lnTo>
                    <a:pt x="2305" y="477"/>
                  </a:lnTo>
                  <a:lnTo>
                    <a:pt x="2327" y="593"/>
                  </a:lnTo>
                  <a:lnTo>
                    <a:pt x="2345" y="640"/>
                  </a:lnTo>
                  <a:lnTo>
                    <a:pt x="2367" y="663"/>
                  </a:lnTo>
                  <a:lnTo>
                    <a:pt x="2423" y="680"/>
                  </a:lnTo>
                  <a:lnTo>
                    <a:pt x="2536" y="747"/>
                  </a:lnTo>
                  <a:lnTo>
                    <a:pt x="2574" y="782"/>
                  </a:lnTo>
                  <a:lnTo>
                    <a:pt x="2600" y="803"/>
                  </a:lnTo>
                  <a:lnTo>
                    <a:pt x="2598" y="826"/>
                  </a:lnTo>
                  <a:lnTo>
                    <a:pt x="2564" y="915"/>
                  </a:lnTo>
                  <a:lnTo>
                    <a:pt x="2512" y="1016"/>
                  </a:lnTo>
                  <a:lnTo>
                    <a:pt x="2476" y="1072"/>
                  </a:lnTo>
                  <a:lnTo>
                    <a:pt x="2445" y="1114"/>
                  </a:lnTo>
                  <a:lnTo>
                    <a:pt x="2403" y="1171"/>
                  </a:lnTo>
                  <a:lnTo>
                    <a:pt x="2343" y="1245"/>
                  </a:lnTo>
                  <a:lnTo>
                    <a:pt x="2343" y="1269"/>
                  </a:lnTo>
                  <a:lnTo>
                    <a:pt x="2343" y="1301"/>
                  </a:lnTo>
                  <a:lnTo>
                    <a:pt x="2396" y="1401"/>
                  </a:lnTo>
                  <a:lnTo>
                    <a:pt x="2421" y="1440"/>
                  </a:lnTo>
                  <a:lnTo>
                    <a:pt x="2445" y="1519"/>
                  </a:lnTo>
                  <a:lnTo>
                    <a:pt x="2431" y="1613"/>
                  </a:lnTo>
                  <a:lnTo>
                    <a:pt x="2336" y="1766"/>
                  </a:lnTo>
                  <a:lnTo>
                    <a:pt x="2224" y="1978"/>
                  </a:lnTo>
                  <a:lnTo>
                    <a:pt x="2136" y="2114"/>
                  </a:lnTo>
                  <a:lnTo>
                    <a:pt x="2096" y="2205"/>
                  </a:lnTo>
                  <a:lnTo>
                    <a:pt x="2103" y="2244"/>
                  </a:lnTo>
                  <a:lnTo>
                    <a:pt x="2107" y="2291"/>
                  </a:lnTo>
                  <a:lnTo>
                    <a:pt x="2109" y="2336"/>
                  </a:lnTo>
                  <a:lnTo>
                    <a:pt x="2109" y="2380"/>
                  </a:lnTo>
                  <a:lnTo>
                    <a:pt x="2057" y="2475"/>
                  </a:lnTo>
                  <a:lnTo>
                    <a:pt x="2023" y="2528"/>
                  </a:lnTo>
                  <a:lnTo>
                    <a:pt x="1990" y="2575"/>
                  </a:lnTo>
                  <a:lnTo>
                    <a:pt x="1985" y="2616"/>
                  </a:lnTo>
                  <a:lnTo>
                    <a:pt x="1994" y="2658"/>
                  </a:lnTo>
                  <a:lnTo>
                    <a:pt x="2023" y="2719"/>
                  </a:lnTo>
                  <a:lnTo>
                    <a:pt x="2059" y="2746"/>
                  </a:lnTo>
                  <a:lnTo>
                    <a:pt x="2115" y="2758"/>
                  </a:lnTo>
                  <a:lnTo>
                    <a:pt x="2181" y="2769"/>
                  </a:lnTo>
                  <a:lnTo>
                    <a:pt x="2229" y="2764"/>
                  </a:lnTo>
                  <a:lnTo>
                    <a:pt x="2260" y="2769"/>
                  </a:lnTo>
                  <a:lnTo>
                    <a:pt x="2281" y="2783"/>
                  </a:lnTo>
                  <a:lnTo>
                    <a:pt x="2286" y="2822"/>
                  </a:lnTo>
                  <a:lnTo>
                    <a:pt x="2296" y="2889"/>
                  </a:lnTo>
                  <a:lnTo>
                    <a:pt x="2321" y="2940"/>
                  </a:lnTo>
                  <a:lnTo>
                    <a:pt x="2355" y="2972"/>
                  </a:lnTo>
                  <a:lnTo>
                    <a:pt x="2421" y="3002"/>
                  </a:lnTo>
                  <a:lnTo>
                    <a:pt x="2445" y="3033"/>
                  </a:lnTo>
                  <a:lnTo>
                    <a:pt x="2459" y="3102"/>
                  </a:lnTo>
                  <a:lnTo>
                    <a:pt x="2469" y="3128"/>
                  </a:lnTo>
                  <a:lnTo>
                    <a:pt x="2474" y="3188"/>
                  </a:lnTo>
                  <a:lnTo>
                    <a:pt x="2462" y="3191"/>
                  </a:lnTo>
                  <a:lnTo>
                    <a:pt x="2421" y="3177"/>
                  </a:lnTo>
                  <a:lnTo>
                    <a:pt x="2383" y="3165"/>
                  </a:lnTo>
                  <a:lnTo>
                    <a:pt x="2322" y="3148"/>
                  </a:lnTo>
                  <a:lnTo>
                    <a:pt x="2286" y="3152"/>
                  </a:lnTo>
                  <a:lnTo>
                    <a:pt x="2250" y="3154"/>
                  </a:lnTo>
                  <a:lnTo>
                    <a:pt x="2200" y="3170"/>
                  </a:lnTo>
                  <a:lnTo>
                    <a:pt x="2158" y="3195"/>
                  </a:lnTo>
                  <a:lnTo>
                    <a:pt x="2070" y="3241"/>
                  </a:lnTo>
                  <a:lnTo>
                    <a:pt x="2028" y="3257"/>
                  </a:lnTo>
                  <a:lnTo>
                    <a:pt x="1945" y="3291"/>
                  </a:lnTo>
                  <a:lnTo>
                    <a:pt x="1857" y="3311"/>
                  </a:lnTo>
                  <a:lnTo>
                    <a:pt x="1809" y="3334"/>
                  </a:lnTo>
                  <a:lnTo>
                    <a:pt x="1771" y="3346"/>
                  </a:lnTo>
                  <a:lnTo>
                    <a:pt x="1725" y="3350"/>
                  </a:lnTo>
                  <a:lnTo>
                    <a:pt x="1678" y="3350"/>
                  </a:lnTo>
                  <a:lnTo>
                    <a:pt x="1633" y="3339"/>
                  </a:lnTo>
                  <a:lnTo>
                    <a:pt x="1583" y="3316"/>
                  </a:lnTo>
                  <a:lnTo>
                    <a:pt x="1514" y="3277"/>
                  </a:lnTo>
                  <a:lnTo>
                    <a:pt x="1461" y="3244"/>
                  </a:lnTo>
                  <a:lnTo>
                    <a:pt x="1415" y="3195"/>
                  </a:lnTo>
                  <a:lnTo>
                    <a:pt x="1382" y="3159"/>
                  </a:lnTo>
                  <a:lnTo>
                    <a:pt x="1328" y="3148"/>
                  </a:lnTo>
                  <a:lnTo>
                    <a:pt x="1247" y="3159"/>
                  </a:lnTo>
                  <a:lnTo>
                    <a:pt x="1199" y="3170"/>
                  </a:lnTo>
                  <a:lnTo>
                    <a:pt x="1154" y="3170"/>
                  </a:lnTo>
                  <a:lnTo>
                    <a:pt x="1085" y="3170"/>
                  </a:lnTo>
                  <a:lnTo>
                    <a:pt x="1087" y="3170"/>
                  </a:lnTo>
                  <a:lnTo>
                    <a:pt x="1078" y="3123"/>
                  </a:lnTo>
                  <a:lnTo>
                    <a:pt x="1023" y="3036"/>
                  </a:lnTo>
                  <a:lnTo>
                    <a:pt x="978" y="2977"/>
                  </a:lnTo>
                  <a:lnTo>
                    <a:pt x="925" y="2966"/>
                  </a:lnTo>
                  <a:lnTo>
                    <a:pt x="898" y="2938"/>
                  </a:lnTo>
                  <a:lnTo>
                    <a:pt x="901" y="2882"/>
                  </a:lnTo>
                  <a:lnTo>
                    <a:pt x="888" y="2816"/>
                  </a:lnTo>
                  <a:lnTo>
                    <a:pt x="848" y="2829"/>
                  </a:lnTo>
                  <a:lnTo>
                    <a:pt x="815" y="2836"/>
                  </a:lnTo>
                  <a:lnTo>
                    <a:pt x="782" y="2833"/>
                  </a:lnTo>
                  <a:lnTo>
                    <a:pt x="741" y="2812"/>
                  </a:lnTo>
                  <a:lnTo>
                    <a:pt x="726" y="2794"/>
                  </a:lnTo>
                  <a:lnTo>
                    <a:pt x="713" y="2774"/>
                  </a:lnTo>
                  <a:lnTo>
                    <a:pt x="710" y="2730"/>
                  </a:lnTo>
                  <a:lnTo>
                    <a:pt x="703" y="2684"/>
                  </a:lnTo>
                  <a:lnTo>
                    <a:pt x="668" y="2653"/>
                  </a:lnTo>
                  <a:lnTo>
                    <a:pt x="617" y="2637"/>
                  </a:lnTo>
                  <a:lnTo>
                    <a:pt x="541" y="2628"/>
                  </a:lnTo>
                  <a:lnTo>
                    <a:pt x="508" y="2623"/>
                  </a:lnTo>
                  <a:lnTo>
                    <a:pt x="468" y="2591"/>
                  </a:lnTo>
                  <a:lnTo>
                    <a:pt x="458" y="2551"/>
                  </a:lnTo>
                  <a:lnTo>
                    <a:pt x="452" y="2537"/>
                  </a:lnTo>
                  <a:lnTo>
                    <a:pt x="458" y="2505"/>
                  </a:lnTo>
                  <a:lnTo>
                    <a:pt x="463" y="2459"/>
                  </a:lnTo>
                  <a:lnTo>
                    <a:pt x="456" y="2391"/>
                  </a:lnTo>
                  <a:lnTo>
                    <a:pt x="427" y="2361"/>
                  </a:lnTo>
                  <a:lnTo>
                    <a:pt x="385" y="2354"/>
                  </a:lnTo>
                  <a:lnTo>
                    <a:pt x="354" y="2357"/>
                  </a:lnTo>
                  <a:lnTo>
                    <a:pt x="309" y="2345"/>
                  </a:lnTo>
                  <a:lnTo>
                    <a:pt x="273" y="2319"/>
                  </a:lnTo>
                  <a:lnTo>
                    <a:pt x="266" y="2298"/>
                  </a:lnTo>
                  <a:lnTo>
                    <a:pt x="271" y="2260"/>
                  </a:lnTo>
                  <a:lnTo>
                    <a:pt x="284" y="2212"/>
                  </a:lnTo>
                  <a:lnTo>
                    <a:pt x="276" y="2195"/>
                  </a:lnTo>
                  <a:lnTo>
                    <a:pt x="224" y="2192"/>
                  </a:lnTo>
                  <a:lnTo>
                    <a:pt x="222" y="219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7" name="Freeform 14"/>
            <p:cNvSpPr>
              <a:spLocks/>
            </p:cNvSpPr>
            <p:nvPr/>
          </p:nvSpPr>
          <p:spPr bwMode="auto">
            <a:xfrm>
              <a:off x="3003" y="802"/>
              <a:ext cx="483" cy="904"/>
            </a:xfrm>
            <a:custGeom>
              <a:avLst/>
              <a:gdLst>
                <a:gd name="T0" fmla="*/ 126 w 1714"/>
                <a:gd name="T1" fmla="*/ 191 h 2950"/>
                <a:gd name="T2" fmla="*/ 118 w 1714"/>
                <a:gd name="T3" fmla="*/ 169 h 2950"/>
                <a:gd name="T4" fmla="*/ 118 w 1714"/>
                <a:gd name="T5" fmla="*/ 159 h 2950"/>
                <a:gd name="T6" fmla="*/ 117 w 1714"/>
                <a:gd name="T7" fmla="*/ 152 h 2950"/>
                <a:gd name="T8" fmla="*/ 118 w 1714"/>
                <a:gd name="T9" fmla="*/ 145 h 2950"/>
                <a:gd name="T10" fmla="*/ 123 w 1714"/>
                <a:gd name="T11" fmla="*/ 144 h 2950"/>
                <a:gd name="T12" fmla="*/ 126 w 1714"/>
                <a:gd name="T13" fmla="*/ 139 h 2950"/>
                <a:gd name="T14" fmla="*/ 128 w 1714"/>
                <a:gd name="T15" fmla="*/ 126 h 2950"/>
                <a:gd name="T16" fmla="*/ 133 w 1714"/>
                <a:gd name="T17" fmla="*/ 118 h 2950"/>
                <a:gd name="T18" fmla="*/ 136 w 1714"/>
                <a:gd name="T19" fmla="*/ 114 h 2950"/>
                <a:gd name="T20" fmla="*/ 136 w 1714"/>
                <a:gd name="T21" fmla="*/ 56 h 2950"/>
                <a:gd name="T22" fmla="*/ 129 w 1714"/>
                <a:gd name="T23" fmla="*/ 57 h 2950"/>
                <a:gd name="T24" fmla="*/ 30 w 1714"/>
                <a:gd name="T25" fmla="*/ 0 h 2950"/>
                <a:gd name="T26" fmla="*/ 21 w 1714"/>
                <a:gd name="T27" fmla="*/ 8 h 2950"/>
                <a:gd name="T28" fmla="*/ 21 w 1714"/>
                <a:gd name="T29" fmla="*/ 24 h 2950"/>
                <a:gd name="T30" fmla="*/ 22 w 1714"/>
                <a:gd name="T31" fmla="*/ 30 h 2950"/>
                <a:gd name="T32" fmla="*/ 29 w 1714"/>
                <a:gd name="T33" fmla="*/ 45 h 2950"/>
                <a:gd name="T34" fmla="*/ 33 w 1714"/>
                <a:gd name="T35" fmla="*/ 87 h 2950"/>
                <a:gd name="T36" fmla="*/ 28 w 1714"/>
                <a:gd name="T37" fmla="*/ 105 h 2950"/>
                <a:gd name="T38" fmla="*/ 20 w 1714"/>
                <a:gd name="T39" fmla="*/ 118 h 2950"/>
                <a:gd name="T40" fmla="*/ 10 w 1714"/>
                <a:gd name="T41" fmla="*/ 131 h 2950"/>
                <a:gd name="T42" fmla="*/ 3 w 1714"/>
                <a:gd name="T43" fmla="*/ 146 h 2950"/>
                <a:gd name="T44" fmla="*/ 0 w 1714"/>
                <a:gd name="T45" fmla="*/ 160 h 2950"/>
                <a:gd name="T46" fmla="*/ 1 w 1714"/>
                <a:gd name="T47" fmla="*/ 167 h 2950"/>
                <a:gd name="T48" fmla="*/ 9 w 1714"/>
                <a:gd name="T49" fmla="*/ 169 h 2950"/>
                <a:gd name="T50" fmla="*/ 13 w 1714"/>
                <a:gd name="T51" fmla="*/ 173 h 2950"/>
                <a:gd name="T52" fmla="*/ 15 w 1714"/>
                <a:gd name="T53" fmla="*/ 180 h 2950"/>
                <a:gd name="T54" fmla="*/ 14 w 1714"/>
                <a:gd name="T55" fmla="*/ 187 h 2950"/>
                <a:gd name="T56" fmla="*/ 13 w 1714"/>
                <a:gd name="T57" fmla="*/ 192 h 2950"/>
                <a:gd name="T58" fmla="*/ 20 w 1714"/>
                <a:gd name="T59" fmla="*/ 203 h 2950"/>
                <a:gd name="T60" fmla="*/ 26 w 1714"/>
                <a:gd name="T61" fmla="*/ 211 h 2950"/>
                <a:gd name="T62" fmla="*/ 26 w 1714"/>
                <a:gd name="T63" fmla="*/ 217 h 2950"/>
                <a:gd name="T64" fmla="*/ 21 w 1714"/>
                <a:gd name="T65" fmla="*/ 234 h 2950"/>
                <a:gd name="T66" fmla="*/ 17 w 1714"/>
                <a:gd name="T67" fmla="*/ 247 h 2950"/>
                <a:gd name="T68" fmla="*/ 21 w 1714"/>
                <a:gd name="T69" fmla="*/ 251 h 2950"/>
                <a:gd name="T70" fmla="*/ 26 w 1714"/>
                <a:gd name="T71" fmla="*/ 253 h 2950"/>
                <a:gd name="T72" fmla="*/ 32 w 1714"/>
                <a:gd name="T73" fmla="*/ 259 h 2950"/>
                <a:gd name="T74" fmla="*/ 33 w 1714"/>
                <a:gd name="T75" fmla="*/ 269 h 2950"/>
                <a:gd name="T76" fmla="*/ 31 w 1714"/>
                <a:gd name="T77" fmla="*/ 277 h 2950"/>
                <a:gd name="T78" fmla="*/ 48 w 1714"/>
                <a:gd name="T79" fmla="*/ 273 h 2950"/>
                <a:gd name="T80" fmla="*/ 62 w 1714"/>
                <a:gd name="T81" fmla="*/ 265 h 2950"/>
                <a:gd name="T82" fmla="*/ 72 w 1714"/>
                <a:gd name="T83" fmla="*/ 258 h 2950"/>
                <a:gd name="T84" fmla="*/ 77 w 1714"/>
                <a:gd name="T85" fmla="*/ 252 h 2950"/>
                <a:gd name="T86" fmla="*/ 83 w 1714"/>
                <a:gd name="T87" fmla="*/ 250 h 2950"/>
                <a:gd name="T88" fmla="*/ 95 w 1714"/>
                <a:gd name="T89" fmla="*/ 252 h 2950"/>
                <a:gd name="T90" fmla="*/ 103 w 1714"/>
                <a:gd name="T91" fmla="*/ 247 h 2950"/>
                <a:gd name="T92" fmla="*/ 106 w 1714"/>
                <a:gd name="T93" fmla="*/ 230 h 2950"/>
                <a:gd name="T94" fmla="*/ 110 w 1714"/>
                <a:gd name="T95" fmla="*/ 218 h 2950"/>
                <a:gd name="T96" fmla="*/ 122 w 1714"/>
                <a:gd name="T97" fmla="*/ 208 h 2950"/>
                <a:gd name="T98" fmla="*/ 131 w 1714"/>
                <a:gd name="T99" fmla="*/ 203 h 2950"/>
                <a:gd name="T100" fmla="*/ 134 w 1714"/>
                <a:gd name="T101" fmla="*/ 202 h 29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14"/>
                <a:gd name="T154" fmla="*/ 0 h 2950"/>
                <a:gd name="T155" fmla="*/ 1714 w 1714"/>
                <a:gd name="T156" fmla="*/ 2950 h 29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14" h="2950">
                  <a:moveTo>
                    <a:pt x="1693" y="2154"/>
                  </a:moveTo>
                  <a:lnTo>
                    <a:pt x="1588" y="2035"/>
                  </a:lnTo>
                  <a:lnTo>
                    <a:pt x="1470" y="1887"/>
                  </a:lnTo>
                  <a:lnTo>
                    <a:pt x="1486" y="1806"/>
                  </a:lnTo>
                  <a:lnTo>
                    <a:pt x="1495" y="1733"/>
                  </a:lnTo>
                  <a:lnTo>
                    <a:pt x="1490" y="1694"/>
                  </a:lnTo>
                  <a:lnTo>
                    <a:pt x="1488" y="1654"/>
                  </a:lnTo>
                  <a:lnTo>
                    <a:pt x="1476" y="1618"/>
                  </a:lnTo>
                  <a:lnTo>
                    <a:pt x="1474" y="1570"/>
                  </a:lnTo>
                  <a:lnTo>
                    <a:pt x="1481" y="1540"/>
                  </a:lnTo>
                  <a:lnTo>
                    <a:pt x="1508" y="1530"/>
                  </a:lnTo>
                  <a:lnTo>
                    <a:pt x="1550" y="1530"/>
                  </a:lnTo>
                  <a:lnTo>
                    <a:pt x="1577" y="1505"/>
                  </a:lnTo>
                  <a:lnTo>
                    <a:pt x="1588" y="1484"/>
                  </a:lnTo>
                  <a:lnTo>
                    <a:pt x="1593" y="1393"/>
                  </a:lnTo>
                  <a:lnTo>
                    <a:pt x="1612" y="1340"/>
                  </a:lnTo>
                  <a:lnTo>
                    <a:pt x="1636" y="1298"/>
                  </a:lnTo>
                  <a:lnTo>
                    <a:pt x="1677" y="1256"/>
                  </a:lnTo>
                  <a:lnTo>
                    <a:pt x="1710" y="1240"/>
                  </a:lnTo>
                  <a:lnTo>
                    <a:pt x="1714" y="1215"/>
                  </a:lnTo>
                  <a:lnTo>
                    <a:pt x="1704" y="606"/>
                  </a:lnTo>
                  <a:lnTo>
                    <a:pt x="1708" y="595"/>
                  </a:lnTo>
                  <a:lnTo>
                    <a:pt x="1671" y="602"/>
                  </a:lnTo>
                  <a:lnTo>
                    <a:pt x="1626" y="608"/>
                  </a:lnTo>
                  <a:lnTo>
                    <a:pt x="411" y="8"/>
                  </a:lnTo>
                  <a:lnTo>
                    <a:pt x="380" y="0"/>
                  </a:lnTo>
                  <a:lnTo>
                    <a:pt x="349" y="10"/>
                  </a:lnTo>
                  <a:lnTo>
                    <a:pt x="268" y="85"/>
                  </a:lnTo>
                  <a:lnTo>
                    <a:pt x="266" y="89"/>
                  </a:lnTo>
                  <a:lnTo>
                    <a:pt x="268" y="252"/>
                  </a:lnTo>
                  <a:lnTo>
                    <a:pt x="268" y="284"/>
                  </a:lnTo>
                  <a:lnTo>
                    <a:pt x="280" y="317"/>
                  </a:lnTo>
                  <a:lnTo>
                    <a:pt x="353" y="371"/>
                  </a:lnTo>
                  <a:lnTo>
                    <a:pt x="361" y="482"/>
                  </a:lnTo>
                  <a:lnTo>
                    <a:pt x="389" y="558"/>
                  </a:lnTo>
                  <a:lnTo>
                    <a:pt x="415" y="923"/>
                  </a:lnTo>
                  <a:lnTo>
                    <a:pt x="399" y="1030"/>
                  </a:lnTo>
                  <a:lnTo>
                    <a:pt x="359" y="1116"/>
                  </a:lnTo>
                  <a:lnTo>
                    <a:pt x="315" y="1185"/>
                  </a:lnTo>
                  <a:lnTo>
                    <a:pt x="257" y="1261"/>
                  </a:lnTo>
                  <a:lnTo>
                    <a:pt x="204" y="1322"/>
                  </a:lnTo>
                  <a:lnTo>
                    <a:pt x="132" y="1395"/>
                  </a:lnTo>
                  <a:lnTo>
                    <a:pt x="68" y="1486"/>
                  </a:lnTo>
                  <a:lnTo>
                    <a:pt x="37" y="1552"/>
                  </a:lnTo>
                  <a:lnTo>
                    <a:pt x="7" y="1644"/>
                  </a:lnTo>
                  <a:lnTo>
                    <a:pt x="0" y="1701"/>
                  </a:lnTo>
                  <a:lnTo>
                    <a:pt x="3" y="1778"/>
                  </a:lnTo>
                  <a:lnTo>
                    <a:pt x="11" y="1778"/>
                  </a:lnTo>
                  <a:lnTo>
                    <a:pt x="81" y="1789"/>
                  </a:lnTo>
                  <a:lnTo>
                    <a:pt x="111" y="1796"/>
                  </a:lnTo>
                  <a:lnTo>
                    <a:pt x="132" y="1806"/>
                  </a:lnTo>
                  <a:lnTo>
                    <a:pt x="166" y="1838"/>
                  </a:lnTo>
                  <a:lnTo>
                    <a:pt x="180" y="1865"/>
                  </a:lnTo>
                  <a:lnTo>
                    <a:pt x="183" y="1912"/>
                  </a:lnTo>
                  <a:lnTo>
                    <a:pt x="175" y="1954"/>
                  </a:lnTo>
                  <a:lnTo>
                    <a:pt x="173" y="1991"/>
                  </a:lnTo>
                  <a:lnTo>
                    <a:pt x="168" y="2049"/>
                  </a:lnTo>
                  <a:lnTo>
                    <a:pt x="166" y="2047"/>
                  </a:lnTo>
                  <a:lnTo>
                    <a:pt x="206" y="2107"/>
                  </a:lnTo>
                  <a:lnTo>
                    <a:pt x="251" y="2161"/>
                  </a:lnTo>
                  <a:lnTo>
                    <a:pt x="288" y="2190"/>
                  </a:lnTo>
                  <a:lnTo>
                    <a:pt x="328" y="2248"/>
                  </a:lnTo>
                  <a:lnTo>
                    <a:pt x="330" y="2273"/>
                  </a:lnTo>
                  <a:lnTo>
                    <a:pt x="328" y="2314"/>
                  </a:lnTo>
                  <a:lnTo>
                    <a:pt x="299" y="2401"/>
                  </a:lnTo>
                  <a:lnTo>
                    <a:pt x="264" y="2496"/>
                  </a:lnTo>
                  <a:lnTo>
                    <a:pt x="223" y="2583"/>
                  </a:lnTo>
                  <a:lnTo>
                    <a:pt x="211" y="2628"/>
                  </a:lnTo>
                  <a:lnTo>
                    <a:pt x="230" y="2663"/>
                  </a:lnTo>
                  <a:lnTo>
                    <a:pt x="268" y="2674"/>
                  </a:lnTo>
                  <a:lnTo>
                    <a:pt x="308" y="2688"/>
                  </a:lnTo>
                  <a:lnTo>
                    <a:pt x="335" y="2695"/>
                  </a:lnTo>
                  <a:lnTo>
                    <a:pt x="368" y="2719"/>
                  </a:lnTo>
                  <a:lnTo>
                    <a:pt x="397" y="2756"/>
                  </a:lnTo>
                  <a:lnTo>
                    <a:pt x="420" y="2812"/>
                  </a:lnTo>
                  <a:lnTo>
                    <a:pt x="420" y="2861"/>
                  </a:lnTo>
                  <a:lnTo>
                    <a:pt x="397" y="2942"/>
                  </a:lnTo>
                  <a:lnTo>
                    <a:pt x="392" y="2950"/>
                  </a:lnTo>
                  <a:lnTo>
                    <a:pt x="489" y="2942"/>
                  </a:lnTo>
                  <a:lnTo>
                    <a:pt x="604" y="2912"/>
                  </a:lnTo>
                  <a:lnTo>
                    <a:pt x="748" y="2848"/>
                  </a:lnTo>
                  <a:lnTo>
                    <a:pt x="779" y="2823"/>
                  </a:lnTo>
                  <a:lnTo>
                    <a:pt x="876" y="2791"/>
                  </a:lnTo>
                  <a:lnTo>
                    <a:pt x="910" y="2744"/>
                  </a:lnTo>
                  <a:lnTo>
                    <a:pt x="942" y="2706"/>
                  </a:lnTo>
                  <a:lnTo>
                    <a:pt x="968" y="2683"/>
                  </a:lnTo>
                  <a:lnTo>
                    <a:pt x="1009" y="2672"/>
                  </a:lnTo>
                  <a:lnTo>
                    <a:pt x="1050" y="2663"/>
                  </a:lnTo>
                  <a:lnTo>
                    <a:pt x="1130" y="2672"/>
                  </a:lnTo>
                  <a:lnTo>
                    <a:pt x="1195" y="2679"/>
                  </a:lnTo>
                  <a:lnTo>
                    <a:pt x="1248" y="2667"/>
                  </a:lnTo>
                  <a:lnTo>
                    <a:pt x="1290" y="2635"/>
                  </a:lnTo>
                  <a:lnTo>
                    <a:pt x="1305" y="2570"/>
                  </a:lnTo>
                  <a:lnTo>
                    <a:pt x="1332" y="2451"/>
                  </a:lnTo>
                  <a:lnTo>
                    <a:pt x="1370" y="2358"/>
                  </a:lnTo>
                  <a:lnTo>
                    <a:pt x="1390" y="2321"/>
                  </a:lnTo>
                  <a:lnTo>
                    <a:pt x="1429" y="2278"/>
                  </a:lnTo>
                  <a:lnTo>
                    <a:pt x="1541" y="2216"/>
                  </a:lnTo>
                  <a:lnTo>
                    <a:pt x="1612" y="2184"/>
                  </a:lnTo>
                  <a:lnTo>
                    <a:pt x="1650" y="2167"/>
                  </a:lnTo>
                  <a:lnTo>
                    <a:pt x="1695" y="2154"/>
                  </a:lnTo>
                  <a:lnTo>
                    <a:pt x="1693" y="215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8" name="Freeform 15"/>
            <p:cNvSpPr>
              <a:spLocks/>
            </p:cNvSpPr>
            <p:nvPr/>
          </p:nvSpPr>
          <p:spPr bwMode="auto">
            <a:xfrm>
              <a:off x="2385" y="797"/>
              <a:ext cx="735" cy="678"/>
            </a:xfrm>
            <a:custGeom>
              <a:avLst/>
              <a:gdLst>
                <a:gd name="T0" fmla="*/ 174 w 2612"/>
                <a:gd name="T1" fmla="*/ 162 h 2208"/>
                <a:gd name="T2" fmla="*/ 177 w 2612"/>
                <a:gd name="T3" fmla="*/ 148 h 2208"/>
                <a:gd name="T4" fmla="*/ 184 w 2612"/>
                <a:gd name="T5" fmla="*/ 133 h 2208"/>
                <a:gd name="T6" fmla="*/ 194 w 2612"/>
                <a:gd name="T7" fmla="*/ 120 h 2208"/>
                <a:gd name="T8" fmla="*/ 203 w 2612"/>
                <a:gd name="T9" fmla="*/ 107 h 2208"/>
                <a:gd name="T10" fmla="*/ 207 w 2612"/>
                <a:gd name="T11" fmla="*/ 88 h 2208"/>
                <a:gd name="T12" fmla="*/ 203 w 2612"/>
                <a:gd name="T13" fmla="*/ 47 h 2208"/>
                <a:gd name="T14" fmla="*/ 196 w 2612"/>
                <a:gd name="T15" fmla="*/ 31 h 2208"/>
                <a:gd name="T16" fmla="*/ 195 w 2612"/>
                <a:gd name="T17" fmla="*/ 25 h 2208"/>
                <a:gd name="T18" fmla="*/ 195 w 2612"/>
                <a:gd name="T19" fmla="*/ 9 h 2208"/>
                <a:gd name="T20" fmla="*/ 189 w 2612"/>
                <a:gd name="T21" fmla="*/ 13 h 2208"/>
                <a:gd name="T22" fmla="*/ 179 w 2612"/>
                <a:gd name="T23" fmla="*/ 16 h 2208"/>
                <a:gd name="T24" fmla="*/ 163 w 2612"/>
                <a:gd name="T25" fmla="*/ 9 h 2208"/>
                <a:gd name="T26" fmla="*/ 152 w 2612"/>
                <a:gd name="T27" fmla="*/ 1 h 2208"/>
                <a:gd name="T28" fmla="*/ 147 w 2612"/>
                <a:gd name="T29" fmla="*/ 1 h 2208"/>
                <a:gd name="T30" fmla="*/ 140 w 2612"/>
                <a:gd name="T31" fmla="*/ 9 h 2208"/>
                <a:gd name="T32" fmla="*/ 59 w 2612"/>
                <a:gd name="T33" fmla="*/ 82 h 2208"/>
                <a:gd name="T34" fmla="*/ 51 w 2612"/>
                <a:gd name="T35" fmla="*/ 87 h 2208"/>
                <a:gd name="T36" fmla="*/ 51 w 2612"/>
                <a:gd name="T37" fmla="*/ 104 h 2208"/>
                <a:gd name="T38" fmla="*/ 52 w 2612"/>
                <a:gd name="T39" fmla="*/ 118 h 2208"/>
                <a:gd name="T40" fmla="*/ 45 w 2612"/>
                <a:gd name="T41" fmla="*/ 121 h 2208"/>
                <a:gd name="T42" fmla="*/ 41 w 2612"/>
                <a:gd name="T43" fmla="*/ 128 h 2208"/>
                <a:gd name="T44" fmla="*/ 43 w 2612"/>
                <a:gd name="T45" fmla="*/ 138 h 2208"/>
                <a:gd name="T46" fmla="*/ 42 w 2612"/>
                <a:gd name="T47" fmla="*/ 146 h 2208"/>
                <a:gd name="T48" fmla="*/ 28 w 2612"/>
                <a:gd name="T49" fmla="*/ 147 h 2208"/>
                <a:gd name="T50" fmla="*/ 21 w 2612"/>
                <a:gd name="T51" fmla="*/ 147 h 2208"/>
                <a:gd name="T52" fmla="*/ 14 w 2612"/>
                <a:gd name="T53" fmla="*/ 151 h 2208"/>
                <a:gd name="T54" fmla="*/ 7 w 2612"/>
                <a:gd name="T55" fmla="*/ 157 h 2208"/>
                <a:gd name="T56" fmla="*/ 2 w 2612"/>
                <a:gd name="T57" fmla="*/ 156 h 2208"/>
                <a:gd name="T58" fmla="*/ 0 w 2612"/>
                <a:gd name="T59" fmla="*/ 168 h 2208"/>
                <a:gd name="T60" fmla="*/ 4 w 2612"/>
                <a:gd name="T61" fmla="*/ 177 h 2208"/>
                <a:gd name="T62" fmla="*/ 15 w 2612"/>
                <a:gd name="T63" fmla="*/ 182 h 2208"/>
                <a:gd name="T64" fmla="*/ 18 w 2612"/>
                <a:gd name="T65" fmla="*/ 185 h 2208"/>
                <a:gd name="T66" fmla="*/ 25 w 2612"/>
                <a:gd name="T67" fmla="*/ 198 h 2208"/>
                <a:gd name="T68" fmla="*/ 27 w 2612"/>
                <a:gd name="T69" fmla="*/ 205 h 2208"/>
                <a:gd name="T70" fmla="*/ 34 w 2612"/>
                <a:gd name="T71" fmla="*/ 205 h 2208"/>
                <a:gd name="T72" fmla="*/ 40 w 2612"/>
                <a:gd name="T73" fmla="*/ 208 h 2208"/>
                <a:gd name="T74" fmla="*/ 45 w 2612"/>
                <a:gd name="T75" fmla="*/ 205 h 2208"/>
                <a:gd name="T76" fmla="*/ 50 w 2612"/>
                <a:gd name="T77" fmla="*/ 197 h 2208"/>
                <a:gd name="T78" fmla="*/ 49 w 2612"/>
                <a:gd name="T79" fmla="*/ 185 h 2208"/>
                <a:gd name="T80" fmla="*/ 52 w 2612"/>
                <a:gd name="T81" fmla="*/ 176 h 2208"/>
                <a:gd name="T82" fmla="*/ 60 w 2612"/>
                <a:gd name="T83" fmla="*/ 172 h 2208"/>
                <a:gd name="T84" fmla="*/ 75 w 2612"/>
                <a:gd name="T85" fmla="*/ 170 h 2208"/>
                <a:gd name="T86" fmla="*/ 82 w 2612"/>
                <a:gd name="T87" fmla="*/ 172 h 2208"/>
                <a:gd name="T88" fmla="*/ 85 w 2612"/>
                <a:gd name="T89" fmla="*/ 182 h 2208"/>
                <a:gd name="T90" fmla="*/ 91 w 2612"/>
                <a:gd name="T91" fmla="*/ 184 h 2208"/>
                <a:gd name="T92" fmla="*/ 99 w 2612"/>
                <a:gd name="T93" fmla="*/ 177 h 2208"/>
                <a:gd name="T94" fmla="*/ 106 w 2612"/>
                <a:gd name="T95" fmla="*/ 176 h 2208"/>
                <a:gd name="T96" fmla="*/ 113 w 2612"/>
                <a:gd name="T97" fmla="*/ 179 h 2208"/>
                <a:gd name="T98" fmla="*/ 121 w 2612"/>
                <a:gd name="T99" fmla="*/ 184 h 2208"/>
                <a:gd name="T100" fmla="*/ 128 w 2612"/>
                <a:gd name="T101" fmla="*/ 181 h 2208"/>
                <a:gd name="T102" fmla="*/ 140 w 2612"/>
                <a:gd name="T103" fmla="*/ 170 h 2208"/>
                <a:gd name="T104" fmla="*/ 149 w 2612"/>
                <a:gd name="T105" fmla="*/ 166 h 2208"/>
                <a:gd name="T106" fmla="*/ 160 w 2612"/>
                <a:gd name="T107" fmla="*/ 170 h 2208"/>
                <a:gd name="T108" fmla="*/ 165 w 2612"/>
                <a:gd name="T109" fmla="*/ 171 h 2208"/>
                <a:gd name="T110" fmla="*/ 174 w 2612"/>
                <a:gd name="T111" fmla="*/ 169 h 2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12"/>
                <a:gd name="T169" fmla="*/ 0 h 2208"/>
                <a:gd name="T170" fmla="*/ 2612 w 2612"/>
                <a:gd name="T171" fmla="*/ 2208 h 2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12" h="2208">
                  <a:moveTo>
                    <a:pt x="2200" y="1791"/>
                  </a:moveTo>
                  <a:lnTo>
                    <a:pt x="2197" y="1714"/>
                  </a:lnTo>
                  <a:lnTo>
                    <a:pt x="2204" y="1655"/>
                  </a:lnTo>
                  <a:lnTo>
                    <a:pt x="2234" y="1565"/>
                  </a:lnTo>
                  <a:lnTo>
                    <a:pt x="2265" y="1499"/>
                  </a:lnTo>
                  <a:lnTo>
                    <a:pt x="2329" y="1407"/>
                  </a:lnTo>
                  <a:lnTo>
                    <a:pt x="2401" y="1335"/>
                  </a:lnTo>
                  <a:lnTo>
                    <a:pt x="2455" y="1274"/>
                  </a:lnTo>
                  <a:lnTo>
                    <a:pt x="2512" y="1198"/>
                  </a:lnTo>
                  <a:lnTo>
                    <a:pt x="2557" y="1129"/>
                  </a:lnTo>
                  <a:lnTo>
                    <a:pt x="2597" y="1043"/>
                  </a:lnTo>
                  <a:lnTo>
                    <a:pt x="2612" y="935"/>
                  </a:lnTo>
                  <a:lnTo>
                    <a:pt x="2586" y="571"/>
                  </a:lnTo>
                  <a:lnTo>
                    <a:pt x="2559" y="495"/>
                  </a:lnTo>
                  <a:lnTo>
                    <a:pt x="2550" y="384"/>
                  </a:lnTo>
                  <a:lnTo>
                    <a:pt x="2477" y="330"/>
                  </a:lnTo>
                  <a:lnTo>
                    <a:pt x="2466" y="297"/>
                  </a:lnTo>
                  <a:lnTo>
                    <a:pt x="2466" y="265"/>
                  </a:lnTo>
                  <a:lnTo>
                    <a:pt x="2464" y="102"/>
                  </a:lnTo>
                  <a:lnTo>
                    <a:pt x="2464" y="98"/>
                  </a:lnTo>
                  <a:lnTo>
                    <a:pt x="2431" y="122"/>
                  </a:lnTo>
                  <a:lnTo>
                    <a:pt x="2388" y="138"/>
                  </a:lnTo>
                  <a:lnTo>
                    <a:pt x="2339" y="156"/>
                  </a:lnTo>
                  <a:lnTo>
                    <a:pt x="2255" y="165"/>
                  </a:lnTo>
                  <a:lnTo>
                    <a:pt x="2144" y="135"/>
                  </a:lnTo>
                  <a:lnTo>
                    <a:pt x="2062" y="98"/>
                  </a:lnTo>
                  <a:lnTo>
                    <a:pt x="1973" y="49"/>
                  </a:lnTo>
                  <a:lnTo>
                    <a:pt x="1921" y="9"/>
                  </a:lnTo>
                  <a:lnTo>
                    <a:pt x="1883" y="0"/>
                  </a:lnTo>
                  <a:lnTo>
                    <a:pt x="1852" y="9"/>
                  </a:lnTo>
                  <a:lnTo>
                    <a:pt x="1809" y="40"/>
                  </a:lnTo>
                  <a:lnTo>
                    <a:pt x="1764" y="91"/>
                  </a:lnTo>
                  <a:lnTo>
                    <a:pt x="803" y="835"/>
                  </a:lnTo>
                  <a:lnTo>
                    <a:pt x="739" y="874"/>
                  </a:lnTo>
                  <a:lnTo>
                    <a:pt x="696" y="902"/>
                  </a:lnTo>
                  <a:lnTo>
                    <a:pt x="644" y="922"/>
                  </a:lnTo>
                  <a:lnTo>
                    <a:pt x="646" y="1058"/>
                  </a:lnTo>
                  <a:lnTo>
                    <a:pt x="649" y="1104"/>
                  </a:lnTo>
                  <a:lnTo>
                    <a:pt x="651" y="1191"/>
                  </a:lnTo>
                  <a:lnTo>
                    <a:pt x="653" y="1249"/>
                  </a:lnTo>
                  <a:lnTo>
                    <a:pt x="637" y="1267"/>
                  </a:lnTo>
                  <a:lnTo>
                    <a:pt x="566" y="1281"/>
                  </a:lnTo>
                  <a:lnTo>
                    <a:pt x="530" y="1323"/>
                  </a:lnTo>
                  <a:lnTo>
                    <a:pt x="522" y="1360"/>
                  </a:lnTo>
                  <a:lnTo>
                    <a:pt x="532" y="1416"/>
                  </a:lnTo>
                  <a:lnTo>
                    <a:pt x="542" y="1469"/>
                  </a:lnTo>
                  <a:lnTo>
                    <a:pt x="537" y="1515"/>
                  </a:lnTo>
                  <a:lnTo>
                    <a:pt x="527" y="1553"/>
                  </a:lnTo>
                  <a:lnTo>
                    <a:pt x="492" y="1565"/>
                  </a:lnTo>
                  <a:lnTo>
                    <a:pt x="352" y="1560"/>
                  </a:lnTo>
                  <a:lnTo>
                    <a:pt x="307" y="1560"/>
                  </a:lnTo>
                  <a:lnTo>
                    <a:pt x="262" y="1560"/>
                  </a:lnTo>
                  <a:lnTo>
                    <a:pt x="215" y="1569"/>
                  </a:lnTo>
                  <a:lnTo>
                    <a:pt x="171" y="1606"/>
                  </a:lnTo>
                  <a:lnTo>
                    <a:pt x="136" y="1649"/>
                  </a:lnTo>
                  <a:lnTo>
                    <a:pt x="93" y="1660"/>
                  </a:lnTo>
                  <a:lnTo>
                    <a:pt x="36" y="1655"/>
                  </a:lnTo>
                  <a:lnTo>
                    <a:pt x="29" y="1653"/>
                  </a:lnTo>
                  <a:lnTo>
                    <a:pt x="11" y="1703"/>
                  </a:lnTo>
                  <a:lnTo>
                    <a:pt x="0" y="1786"/>
                  </a:lnTo>
                  <a:lnTo>
                    <a:pt x="7" y="1837"/>
                  </a:lnTo>
                  <a:lnTo>
                    <a:pt x="53" y="1877"/>
                  </a:lnTo>
                  <a:lnTo>
                    <a:pt x="122" y="1900"/>
                  </a:lnTo>
                  <a:lnTo>
                    <a:pt x="186" y="1932"/>
                  </a:lnTo>
                  <a:lnTo>
                    <a:pt x="203" y="1944"/>
                  </a:lnTo>
                  <a:lnTo>
                    <a:pt x="224" y="1964"/>
                  </a:lnTo>
                  <a:lnTo>
                    <a:pt x="269" y="2012"/>
                  </a:lnTo>
                  <a:lnTo>
                    <a:pt x="314" y="2103"/>
                  </a:lnTo>
                  <a:lnTo>
                    <a:pt x="334" y="2185"/>
                  </a:lnTo>
                  <a:lnTo>
                    <a:pt x="338" y="2180"/>
                  </a:lnTo>
                  <a:lnTo>
                    <a:pt x="383" y="2178"/>
                  </a:lnTo>
                  <a:lnTo>
                    <a:pt x="429" y="2180"/>
                  </a:lnTo>
                  <a:lnTo>
                    <a:pt x="473" y="2197"/>
                  </a:lnTo>
                  <a:lnTo>
                    <a:pt x="504" y="2203"/>
                  </a:lnTo>
                  <a:lnTo>
                    <a:pt x="491" y="2208"/>
                  </a:lnTo>
                  <a:lnTo>
                    <a:pt x="564" y="2178"/>
                  </a:lnTo>
                  <a:lnTo>
                    <a:pt x="604" y="2148"/>
                  </a:lnTo>
                  <a:lnTo>
                    <a:pt x="624" y="2094"/>
                  </a:lnTo>
                  <a:lnTo>
                    <a:pt x="618" y="2046"/>
                  </a:lnTo>
                  <a:lnTo>
                    <a:pt x="618" y="1958"/>
                  </a:lnTo>
                  <a:lnTo>
                    <a:pt x="618" y="1914"/>
                  </a:lnTo>
                  <a:lnTo>
                    <a:pt x="660" y="1869"/>
                  </a:lnTo>
                  <a:lnTo>
                    <a:pt x="706" y="1851"/>
                  </a:lnTo>
                  <a:lnTo>
                    <a:pt x="756" y="1828"/>
                  </a:lnTo>
                  <a:lnTo>
                    <a:pt x="882" y="1809"/>
                  </a:lnTo>
                  <a:lnTo>
                    <a:pt x="946" y="1802"/>
                  </a:lnTo>
                  <a:lnTo>
                    <a:pt x="987" y="1807"/>
                  </a:lnTo>
                  <a:lnTo>
                    <a:pt x="1034" y="1821"/>
                  </a:lnTo>
                  <a:lnTo>
                    <a:pt x="1057" y="1907"/>
                  </a:lnTo>
                  <a:lnTo>
                    <a:pt x="1073" y="1928"/>
                  </a:lnTo>
                  <a:lnTo>
                    <a:pt x="1099" y="1951"/>
                  </a:lnTo>
                  <a:lnTo>
                    <a:pt x="1146" y="1951"/>
                  </a:lnTo>
                  <a:lnTo>
                    <a:pt x="1192" y="1914"/>
                  </a:lnTo>
                  <a:lnTo>
                    <a:pt x="1246" y="1877"/>
                  </a:lnTo>
                  <a:lnTo>
                    <a:pt x="1280" y="1869"/>
                  </a:lnTo>
                  <a:lnTo>
                    <a:pt x="1340" y="1869"/>
                  </a:lnTo>
                  <a:lnTo>
                    <a:pt x="1378" y="1882"/>
                  </a:lnTo>
                  <a:lnTo>
                    <a:pt x="1422" y="1902"/>
                  </a:lnTo>
                  <a:lnTo>
                    <a:pt x="1451" y="1932"/>
                  </a:lnTo>
                  <a:lnTo>
                    <a:pt x="1525" y="1946"/>
                  </a:lnTo>
                  <a:lnTo>
                    <a:pt x="1575" y="1939"/>
                  </a:lnTo>
                  <a:lnTo>
                    <a:pt x="1622" y="1914"/>
                  </a:lnTo>
                  <a:lnTo>
                    <a:pt x="1707" y="1851"/>
                  </a:lnTo>
                  <a:lnTo>
                    <a:pt x="1764" y="1807"/>
                  </a:lnTo>
                  <a:lnTo>
                    <a:pt x="1799" y="1796"/>
                  </a:lnTo>
                  <a:lnTo>
                    <a:pt x="1883" y="1761"/>
                  </a:lnTo>
                  <a:lnTo>
                    <a:pt x="1937" y="1763"/>
                  </a:lnTo>
                  <a:lnTo>
                    <a:pt x="2016" y="1802"/>
                  </a:lnTo>
                  <a:lnTo>
                    <a:pt x="2051" y="1821"/>
                  </a:lnTo>
                  <a:lnTo>
                    <a:pt x="2086" y="1814"/>
                  </a:lnTo>
                  <a:lnTo>
                    <a:pt x="2140" y="1802"/>
                  </a:lnTo>
                  <a:lnTo>
                    <a:pt x="2204" y="1791"/>
                  </a:lnTo>
                  <a:lnTo>
                    <a:pt x="2200" y="17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9" name="Freeform 16"/>
            <p:cNvSpPr>
              <a:spLocks/>
            </p:cNvSpPr>
            <p:nvPr/>
          </p:nvSpPr>
          <p:spPr bwMode="auto">
            <a:xfrm>
              <a:off x="1784" y="757"/>
              <a:ext cx="785" cy="829"/>
            </a:xfrm>
            <a:custGeom>
              <a:avLst/>
              <a:gdLst>
                <a:gd name="T0" fmla="*/ 216 w 2788"/>
                <a:gd name="T1" fmla="*/ 101 h 2703"/>
                <a:gd name="T2" fmla="*/ 212 w 2788"/>
                <a:gd name="T3" fmla="*/ 97 h 2703"/>
                <a:gd name="T4" fmla="*/ 213 w 2788"/>
                <a:gd name="T5" fmla="*/ 90 h 2703"/>
                <a:gd name="T6" fmla="*/ 209 w 2788"/>
                <a:gd name="T7" fmla="*/ 83 h 2703"/>
                <a:gd name="T8" fmla="*/ 194 w 2788"/>
                <a:gd name="T9" fmla="*/ 81 h 2703"/>
                <a:gd name="T10" fmla="*/ 189 w 2788"/>
                <a:gd name="T11" fmla="*/ 76 h 2703"/>
                <a:gd name="T12" fmla="*/ 185 w 2788"/>
                <a:gd name="T13" fmla="*/ 66 h 2703"/>
                <a:gd name="T14" fmla="*/ 105 w 2788"/>
                <a:gd name="T15" fmla="*/ 0 h 2703"/>
                <a:gd name="T16" fmla="*/ 87 w 2788"/>
                <a:gd name="T17" fmla="*/ 156 h 2703"/>
                <a:gd name="T18" fmla="*/ 85 w 2788"/>
                <a:gd name="T19" fmla="*/ 167 h 2703"/>
                <a:gd name="T20" fmla="*/ 41 w 2788"/>
                <a:gd name="T21" fmla="*/ 170 h 2703"/>
                <a:gd name="T22" fmla="*/ 35 w 2788"/>
                <a:gd name="T23" fmla="*/ 174 h 2703"/>
                <a:gd name="T24" fmla="*/ 31 w 2788"/>
                <a:gd name="T25" fmla="*/ 175 h 2703"/>
                <a:gd name="T26" fmla="*/ 28 w 2788"/>
                <a:gd name="T27" fmla="*/ 170 h 2703"/>
                <a:gd name="T28" fmla="*/ 22 w 2788"/>
                <a:gd name="T29" fmla="*/ 165 h 2703"/>
                <a:gd name="T30" fmla="*/ 20 w 2788"/>
                <a:gd name="T31" fmla="*/ 172 h 2703"/>
                <a:gd name="T32" fmla="*/ 16 w 2788"/>
                <a:gd name="T33" fmla="*/ 177 h 2703"/>
                <a:gd name="T34" fmla="*/ 7 w 2788"/>
                <a:gd name="T35" fmla="*/ 175 h 2703"/>
                <a:gd name="T36" fmla="*/ 4 w 2788"/>
                <a:gd name="T37" fmla="*/ 180 h 2703"/>
                <a:gd name="T38" fmla="*/ 4 w 2788"/>
                <a:gd name="T39" fmla="*/ 184 h 2703"/>
                <a:gd name="T40" fmla="*/ 7 w 2788"/>
                <a:gd name="T41" fmla="*/ 188 h 2703"/>
                <a:gd name="T42" fmla="*/ 8 w 2788"/>
                <a:gd name="T43" fmla="*/ 197 h 2703"/>
                <a:gd name="T44" fmla="*/ 2 w 2788"/>
                <a:gd name="T45" fmla="*/ 209 h 2703"/>
                <a:gd name="T46" fmla="*/ 1 w 2788"/>
                <a:gd name="T47" fmla="*/ 222 h 2703"/>
                <a:gd name="T48" fmla="*/ 6 w 2788"/>
                <a:gd name="T49" fmla="*/ 227 h 2703"/>
                <a:gd name="T50" fmla="*/ 26 w 2788"/>
                <a:gd name="T51" fmla="*/ 232 h 2703"/>
                <a:gd name="T52" fmla="*/ 34 w 2788"/>
                <a:gd name="T53" fmla="*/ 237 h 2703"/>
                <a:gd name="T54" fmla="*/ 37 w 2788"/>
                <a:gd name="T55" fmla="*/ 230 h 2703"/>
                <a:gd name="T56" fmla="*/ 42 w 2788"/>
                <a:gd name="T57" fmla="*/ 234 h 2703"/>
                <a:gd name="T58" fmla="*/ 47 w 2788"/>
                <a:gd name="T59" fmla="*/ 234 h 2703"/>
                <a:gd name="T60" fmla="*/ 46 w 2788"/>
                <a:gd name="T61" fmla="*/ 241 h 2703"/>
                <a:gd name="T62" fmla="*/ 54 w 2788"/>
                <a:gd name="T63" fmla="*/ 254 h 2703"/>
                <a:gd name="T64" fmla="*/ 61 w 2788"/>
                <a:gd name="T65" fmla="*/ 251 h 2703"/>
                <a:gd name="T66" fmla="*/ 71 w 2788"/>
                <a:gd name="T67" fmla="*/ 249 h 2703"/>
                <a:gd name="T68" fmla="*/ 81 w 2788"/>
                <a:gd name="T69" fmla="*/ 248 h 2703"/>
                <a:gd name="T70" fmla="*/ 82 w 2788"/>
                <a:gd name="T71" fmla="*/ 242 h 2703"/>
                <a:gd name="T72" fmla="*/ 83 w 2788"/>
                <a:gd name="T73" fmla="*/ 235 h 2703"/>
                <a:gd name="T74" fmla="*/ 94 w 2788"/>
                <a:gd name="T75" fmla="*/ 217 h 2703"/>
                <a:gd name="T76" fmla="*/ 104 w 2788"/>
                <a:gd name="T77" fmla="*/ 210 h 2703"/>
                <a:gd name="T78" fmla="*/ 118 w 2788"/>
                <a:gd name="T79" fmla="*/ 199 h 2703"/>
                <a:gd name="T80" fmla="*/ 123 w 2788"/>
                <a:gd name="T81" fmla="*/ 186 h 2703"/>
                <a:gd name="T82" fmla="*/ 129 w 2788"/>
                <a:gd name="T83" fmla="*/ 175 h 2703"/>
                <a:gd name="T84" fmla="*/ 137 w 2788"/>
                <a:gd name="T85" fmla="*/ 172 h 2703"/>
                <a:gd name="T86" fmla="*/ 146 w 2788"/>
                <a:gd name="T87" fmla="*/ 173 h 2703"/>
                <a:gd name="T88" fmla="*/ 152 w 2788"/>
                <a:gd name="T89" fmla="*/ 171 h 2703"/>
                <a:gd name="T90" fmla="*/ 159 w 2788"/>
                <a:gd name="T91" fmla="*/ 160 h 2703"/>
                <a:gd name="T92" fmla="*/ 166 w 2788"/>
                <a:gd name="T93" fmla="*/ 159 h 2703"/>
                <a:gd name="T94" fmla="*/ 171 w 2788"/>
                <a:gd name="T95" fmla="*/ 162 h 2703"/>
                <a:gd name="T96" fmla="*/ 172 w 2788"/>
                <a:gd name="T97" fmla="*/ 168 h 2703"/>
                <a:gd name="T98" fmla="*/ 180 w 2788"/>
                <a:gd name="T99" fmla="*/ 167 h 2703"/>
                <a:gd name="T100" fmla="*/ 186 w 2788"/>
                <a:gd name="T101" fmla="*/ 160 h 2703"/>
                <a:gd name="T102" fmla="*/ 194 w 2788"/>
                <a:gd name="T103" fmla="*/ 159 h 2703"/>
                <a:gd name="T104" fmla="*/ 208 w 2788"/>
                <a:gd name="T105" fmla="*/ 159 h 2703"/>
                <a:gd name="T106" fmla="*/ 212 w 2788"/>
                <a:gd name="T107" fmla="*/ 155 h 2703"/>
                <a:gd name="T108" fmla="*/ 211 w 2788"/>
                <a:gd name="T109" fmla="*/ 146 h 2703"/>
                <a:gd name="T110" fmla="*/ 211 w 2788"/>
                <a:gd name="T111" fmla="*/ 137 h 2703"/>
                <a:gd name="T112" fmla="*/ 220 w 2788"/>
                <a:gd name="T113" fmla="*/ 132 h 2703"/>
                <a:gd name="T114" fmla="*/ 221 w 2788"/>
                <a:gd name="T115" fmla="*/ 125 h 2703"/>
                <a:gd name="T116" fmla="*/ 220 w 2788"/>
                <a:gd name="T117" fmla="*/ 112 h 2703"/>
                <a:gd name="T118" fmla="*/ 221 w 2788"/>
                <a:gd name="T119" fmla="*/ 99 h 2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8"/>
                <a:gd name="T181" fmla="*/ 0 h 2703"/>
                <a:gd name="T182" fmla="*/ 2788 w 2788"/>
                <a:gd name="T183" fmla="*/ 2703 h 2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8" h="2703">
                  <a:moveTo>
                    <a:pt x="2786" y="1052"/>
                  </a:moveTo>
                  <a:lnTo>
                    <a:pt x="2728" y="1074"/>
                  </a:lnTo>
                  <a:lnTo>
                    <a:pt x="2686" y="1067"/>
                  </a:lnTo>
                  <a:lnTo>
                    <a:pt x="2674" y="1034"/>
                  </a:lnTo>
                  <a:lnTo>
                    <a:pt x="2677" y="976"/>
                  </a:lnTo>
                  <a:lnTo>
                    <a:pt x="2681" y="951"/>
                  </a:lnTo>
                  <a:lnTo>
                    <a:pt x="2665" y="906"/>
                  </a:lnTo>
                  <a:lnTo>
                    <a:pt x="2639" y="886"/>
                  </a:lnTo>
                  <a:lnTo>
                    <a:pt x="2519" y="876"/>
                  </a:lnTo>
                  <a:lnTo>
                    <a:pt x="2442" y="860"/>
                  </a:lnTo>
                  <a:lnTo>
                    <a:pt x="2417" y="842"/>
                  </a:lnTo>
                  <a:lnTo>
                    <a:pt x="2381" y="804"/>
                  </a:lnTo>
                  <a:lnTo>
                    <a:pt x="2362" y="740"/>
                  </a:lnTo>
                  <a:lnTo>
                    <a:pt x="2337" y="701"/>
                  </a:lnTo>
                  <a:lnTo>
                    <a:pt x="1322" y="0"/>
                  </a:lnTo>
                  <a:lnTo>
                    <a:pt x="1329" y="4"/>
                  </a:lnTo>
                  <a:lnTo>
                    <a:pt x="1049" y="11"/>
                  </a:lnTo>
                  <a:lnTo>
                    <a:pt x="1099" y="1664"/>
                  </a:lnTo>
                  <a:lnTo>
                    <a:pt x="1101" y="1727"/>
                  </a:lnTo>
                  <a:lnTo>
                    <a:pt x="1073" y="1781"/>
                  </a:lnTo>
                  <a:lnTo>
                    <a:pt x="1011" y="1825"/>
                  </a:lnTo>
                  <a:lnTo>
                    <a:pt x="510" y="1808"/>
                  </a:lnTo>
                  <a:lnTo>
                    <a:pt x="477" y="1821"/>
                  </a:lnTo>
                  <a:lnTo>
                    <a:pt x="444" y="1844"/>
                  </a:lnTo>
                  <a:lnTo>
                    <a:pt x="420" y="1867"/>
                  </a:lnTo>
                  <a:lnTo>
                    <a:pt x="396" y="1855"/>
                  </a:lnTo>
                  <a:lnTo>
                    <a:pt x="369" y="1830"/>
                  </a:lnTo>
                  <a:lnTo>
                    <a:pt x="355" y="1806"/>
                  </a:lnTo>
                  <a:lnTo>
                    <a:pt x="333" y="1781"/>
                  </a:lnTo>
                  <a:lnTo>
                    <a:pt x="282" y="1759"/>
                  </a:lnTo>
                  <a:lnTo>
                    <a:pt x="269" y="1803"/>
                  </a:lnTo>
                  <a:lnTo>
                    <a:pt x="251" y="1832"/>
                  </a:lnTo>
                  <a:lnTo>
                    <a:pt x="232" y="1862"/>
                  </a:lnTo>
                  <a:lnTo>
                    <a:pt x="202" y="1878"/>
                  </a:lnTo>
                  <a:lnTo>
                    <a:pt x="136" y="1869"/>
                  </a:lnTo>
                  <a:lnTo>
                    <a:pt x="85" y="1857"/>
                  </a:lnTo>
                  <a:lnTo>
                    <a:pt x="60" y="1871"/>
                  </a:lnTo>
                  <a:lnTo>
                    <a:pt x="47" y="1911"/>
                  </a:lnTo>
                  <a:lnTo>
                    <a:pt x="47" y="1957"/>
                  </a:lnTo>
                  <a:lnTo>
                    <a:pt x="54" y="1957"/>
                  </a:lnTo>
                  <a:lnTo>
                    <a:pt x="52" y="1960"/>
                  </a:lnTo>
                  <a:lnTo>
                    <a:pt x="90" y="2000"/>
                  </a:lnTo>
                  <a:lnTo>
                    <a:pt x="95" y="2048"/>
                  </a:lnTo>
                  <a:lnTo>
                    <a:pt x="95" y="2090"/>
                  </a:lnTo>
                  <a:lnTo>
                    <a:pt x="76" y="2144"/>
                  </a:lnTo>
                  <a:lnTo>
                    <a:pt x="21" y="2222"/>
                  </a:lnTo>
                  <a:lnTo>
                    <a:pt x="0" y="2294"/>
                  </a:lnTo>
                  <a:lnTo>
                    <a:pt x="14" y="2362"/>
                  </a:lnTo>
                  <a:lnTo>
                    <a:pt x="59" y="2411"/>
                  </a:lnTo>
                  <a:lnTo>
                    <a:pt x="71" y="2411"/>
                  </a:lnTo>
                  <a:lnTo>
                    <a:pt x="200" y="2434"/>
                  </a:lnTo>
                  <a:lnTo>
                    <a:pt x="327" y="2469"/>
                  </a:lnTo>
                  <a:lnTo>
                    <a:pt x="379" y="2486"/>
                  </a:lnTo>
                  <a:lnTo>
                    <a:pt x="427" y="2518"/>
                  </a:lnTo>
                  <a:lnTo>
                    <a:pt x="440" y="2484"/>
                  </a:lnTo>
                  <a:lnTo>
                    <a:pt x="465" y="2450"/>
                  </a:lnTo>
                  <a:lnTo>
                    <a:pt x="496" y="2402"/>
                  </a:lnTo>
                  <a:lnTo>
                    <a:pt x="529" y="2484"/>
                  </a:lnTo>
                  <a:lnTo>
                    <a:pt x="602" y="2448"/>
                  </a:lnTo>
                  <a:lnTo>
                    <a:pt x="591" y="2490"/>
                  </a:lnTo>
                  <a:lnTo>
                    <a:pt x="589" y="2534"/>
                  </a:lnTo>
                  <a:lnTo>
                    <a:pt x="584" y="2559"/>
                  </a:lnTo>
                  <a:lnTo>
                    <a:pt x="647" y="2641"/>
                  </a:lnTo>
                  <a:lnTo>
                    <a:pt x="683" y="2703"/>
                  </a:lnTo>
                  <a:lnTo>
                    <a:pt x="683" y="2698"/>
                  </a:lnTo>
                  <a:lnTo>
                    <a:pt x="771" y="2673"/>
                  </a:lnTo>
                  <a:lnTo>
                    <a:pt x="819" y="2664"/>
                  </a:lnTo>
                  <a:lnTo>
                    <a:pt x="899" y="2652"/>
                  </a:lnTo>
                  <a:lnTo>
                    <a:pt x="970" y="2646"/>
                  </a:lnTo>
                  <a:lnTo>
                    <a:pt x="1024" y="2634"/>
                  </a:lnTo>
                  <a:lnTo>
                    <a:pt x="1029" y="2627"/>
                  </a:lnTo>
                  <a:lnTo>
                    <a:pt x="1032" y="2576"/>
                  </a:lnTo>
                  <a:lnTo>
                    <a:pt x="1039" y="2543"/>
                  </a:lnTo>
                  <a:lnTo>
                    <a:pt x="1053" y="2493"/>
                  </a:lnTo>
                  <a:lnTo>
                    <a:pt x="1106" y="2404"/>
                  </a:lnTo>
                  <a:lnTo>
                    <a:pt x="1184" y="2312"/>
                  </a:lnTo>
                  <a:lnTo>
                    <a:pt x="1229" y="2278"/>
                  </a:lnTo>
                  <a:lnTo>
                    <a:pt x="1308" y="2237"/>
                  </a:lnTo>
                  <a:lnTo>
                    <a:pt x="1367" y="2206"/>
                  </a:lnTo>
                  <a:lnTo>
                    <a:pt x="1490" y="2113"/>
                  </a:lnTo>
                  <a:lnTo>
                    <a:pt x="1533" y="2069"/>
                  </a:lnTo>
                  <a:lnTo>
                    <a:pt x="1557" y="1976"/>
                  </a:lnTo>
                  <a:lnTo>
                    <a:pt x="1577" y="1925"/>
                  </a:lnTo>
                  <a:lnTo>
                    <a:pt x="1626" y="1857"/>
                  </a:lnTo>
                  <a:lnTo>
                    <a:pt x="1666" y="1839"/>
                  </a:lnTo>
                  <a:lnTo>
                    <a:pt x="1723" y="1832"/>
                  </a:lnTo>
                  <a:lnTo>
                    <a:pt x="1759" y="1832"/>
                  </a:lnTo>
                  <a:lnTo>
                    <a:pt x="1844" y="1839"/>
                  </a:lnTo>
                  <a:lnTo>
                    <a:pt x="1880" y="1832"/>
                  </a:lnTo>
                  <a:lnTo>
                    <a:pt x="1918" y="1815"/>
                  </a:lnTo>
                  <a:lnTo>
                    <a:pt x="1960" y="1743"/>
                  </a:lnTo>
                  <a:lnTo>
                    <a:pt x="2010" y="1701"/>
                  </a:lnTo>
                  <a:lnTo>
                    <a:pt x="2052" y="1690"/>
                  </a:lnTo>
                  <a:lnTo>
                    <a:pt x="2097" y="1694"/>
                  </a:lnTo>
                  <a:lnTo>
                    <a:pt x="2130" y="1708"/>
                  </a:lnTo>
                  <a:lnTo>
                    <a:pt x="2157" y="1724"/>
                  </a:lnTo>
                  <a:lnTo>
                    <a:pt x="2171" y="1785"/>
                  </a:lnTo>
                  <a:lnTo>
                    <a:pt x="2171" y="1787"/>
                  </a:lnTo>
                  <a:lnTo>
                    <a:pt x="2228" y="1792"/>
                  </a:lnTo>
                  <a:lnTo>
                    <a:pt x="2271" y="1781"/>
                  </a:lnTo>
                  <a:lnTo>
                    <a:pt x="2306" y="1738"/>
                  </a:lnTo>
                  <a:lnTo>
                    <a:pt x="2350" y="1701"/>
                  </a:lnTo>
                  <a:lnTo>
                    <a:pt x="2397" y="1692"/>
                  </a:lnTo>
                  <a:lnTo>
                    <a:pt x="2442" y="1692"/>
                  </a:lnTo>
                  <a:lnTo>
                    <a:pt x="2486" y="1692"/>
                  </a:lnTo>
                  <a:lnTo>
                    <a:pt x="2627" y="1697"/>
                  </a:lnTo>
                  <a:lnTo>
                    <a:pt x="2660" y="1685"/>
                  </a:lnTo>
                  <a:lnTo>
                    <a:pt x="2672" y="1646"/>
                  </a:lnTo>
                  <a:lnTo>
                    <a:pt x="2677" y="1601"/>
                  </a:lnTo>
                  <a:lnTo>
                    <a:pt x="2667" y="1548"/>
                  </a:lnTo>
                  <a:lnTo>
                    <a:pt x="2657" y="1492"/>
                  </a:lnTo>
                  <a:lnTo>
                    <a:pt x="2665" y="1455"/>
                  </a:lnTo>
                  <a:lnTo>
                    <a:pt x="2701" y="1412"/>
                  </a:lnTo>
                  <a:lnTo>
                    <a:pt x="2772" y="1399"/>
                  </a:lnTo>
                  <a:lnTo>
                    <a:pt x="2788" y="1381"/>
                  </a:lnTo>
                  <a:lnTo>
                    <a:pt x="2786" y="1323"/>
                  </a:lnTo>
                  <a:lnTo>
                    <a:pt x="2783" y="1236"/>
                  </a:lnTo>
                  <a:lnTo>
                    <a:pt x="2781" y="1190"/>
                  </a:lnTo>
                  <a:lnTo>
                    <a:pt x="2779" y="1054"/>
                  </a:lnTo>
                  <a:lnTo>
                    <a:pt x="2786" y="10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0" name="Freeform 17"/>
            <p:cNvSpPr>
              <a:spLocks/>
            </p:cNvSpPr>
            <p:nvPr/>
          </p:nvSpPr>
          <p:spPr bwMode="auto">
            <a:xfrm>
              <a:off x="2499" y="1338"/>
              <a:ext cx="556" cy="556"/>
            </a:xfrm>
            <a:custGeom>
              <a:avLst/>
              <a:gdLst>
                <a:gd name="T0" fmla="*/ 13 w 1975"/>
                <a:gd name="T1" fmla="*/ 39 h 1817"/>
                <a:gd name="T2" fmla="*/ 17 w 1975"/>
                <a:gd name="T3" fmla="*/ 31 h 1817"/>
                <a:gd name="T4" fmla="*/ 17 w 1975"/>
                <a:gd name="T5" fmla="*/ 18 h 1817"/>
                <a:gd name="T6" fmla="*/ 20 w 1975"/>
                <a:gd name="T7" fmla="*/ 10 h 1817"/>
                <a:gd name="T8" fmla="*/ 28 w 1975"/>
                <a:gd name="T9" fmla="*/ 6 h 1817"/>
                <a:gd name="T10" fmla="*/ 43 w 1975"/>
                <a:gd name="T11" fmla="*/ 4 h 1817"/>
                <a:gd name="T12" fmla="*/ 50 w 1975"/>
                <a:gd name="T13" fmla="*/ 6 h 1817"/>
                <a:gd name="T14" fmla="*/ 53 w 1975"/>
                <a:gd name="T15" fmla="*/ 16 h 1817"/>
                <a:gd name="T16" fmla="*/ 59 w 1975"/>
                <a:gd name="T17" fmla="*/ 18 h 1817"/>
                <a:gd name="T18" fmla="*/ 66 w 1975"/>
                <a:gd name="T19" fmla="*/ 11 h 1817"/>
                <a:gd name="T20" fmla="*/ 74 w 1975"/>
                <a:gd name="T21" fmla="*/ 10 h 1817"/>
                <a:gd name="T22" fmla="*/ 81 w 1975"/>
                <a:gd name="T23" fmla="*/ 13 h 1817"/>
                <a:gd name="T24" fmla="*/ 89 w 1975"/>
                <a:gd name="T25" fmla="*/ 17 h 1817"/>
                <a:gd name="T26" fmla="*/ 96 w 1975"/>
                <a:gd name="T27" fmla="*/ 14 h 1817"/>
                <a:gd name="T28" fmla="*/ 108 w 1975"/>
                <a:gd name="T29" fmla="*/ 4 h 1817"/>
                <a:gd name="T30" fmla="*/ 117 w 1975"/>
                <a:gd name="T31" fmla="*/ 0 h 1817"/>
                <a:gd name="T32" fmla="*/ 128 w 1975"/>
                <a:gd name="T33" fmla="*/ 4 h 1817"/>
                <a:gd name="T34" fmla="*/ 133 w 1975"/>
                <a:gd name="T35" fmla="*/ 5 h 1817"/>
                <a:gd name="T36" fmla="*/ 142 w 1975"/>
                <a:gd name="T37" fmla="*/ 3 h 1817"/>
                <a:gd name="T38" fmla="*/ 148 w 1975"/>
                <a:gd name="T39" fmla="*/ 4 h 1817"/>
                <a:gd name="T40" fmla="*/ 153 w 1975"/>
                <a:gd name="T41" fmla="*/ 5 h 1817"/>
                <a:gd name="T42" fmla="*/ 156 w 1975"/>
                <a:gd name="T43" fmla="*/ 11 h 1817"/>
                <a:gd name="T44" fmla="*/ 156 w 1975"/>
                <a:gd name="T45" fmla="*/ 19 h 1817"/>
                <a:gd name="T46" fmla="*/ 155 w 1975"/>
                <a:gd name="T47" fmla="*/ 28 h 1817"/>
                <a:gd name="T48" fmla="*/ 154 w 1975"/>
                <a:gd name="T49" fmla="*/ 41 h 1817"/>
                <a:gd name="T50" fmla="*/ 148 w 1975"/>
                <a:gd name="T51" fmla="*/ 51 h 1817"/>
                <a:gd name="T52" fmla="*/ 140 w 1975"/>
                <a:gd name="T53" fmla="*/ 63 h 1817"/>
                <a:gd name="T54" fmla="*/ 135 w 1975"/>
                <a:gd name="T55" fmla="*/ 79 h 1817"/>
                <a:gd name="T56" fmla="*/ 128 w 1975"/>
                <a:gd name="T57" fmla="*/ 87 h 1817"/>
                <a:gd name="T58" fmla="*/ 112 w 1975"/>
                <a:gd name="T59" fmla="*/ 99 h 1817"/>
                <a:gd name="T60" fmla="*/ 103 w 1975"/>
                <a:gd name="T61" fmla="*/ 109 h 1817"/>
                <a:gd name="T62" fmla="*/ 97 w 1975"/>
                <a:gd name="T63" fmla="*/ 117 h 1817"/>
                <a:gd name="T64" fmla="*/ 93 w 1975"/>
                <a:gd name="T65" fmla="*/ 130 h 1817"/>
                <a:gd name="T66" fmla="*/ 87 w 1975"/>
                <a:gd name="T67" fmla="*/ 134 h 1817"/>
                <a:gd name="T68" fmla="*/ 81 w 1975"/>
                <a:gd name="T69" fmla="*/ 134 h 1817"/>
                <a:gd name="T70" fmla="*/ 77 w 1975"/>
                <a:gd name="T71" fmla="*/ 135 h 1817"/>
                <a:gd name="T72" fmla="*/ 78 w 1975"/>
                <a:gd name="T73" fmla="*/ 142 h 1817"/>
                <a:gd name="T74" fmla="*/ 79 w 1975"/>
                <a:gd name="T75" fmla="*/ 158 h 1817"/>
                <a:gd name="T76" fmla="*/ 73 w 1975"/>
                <a:gd name="T77" fmla="*/ 159 h 1817"/>
                <a:gd name="T78" fmla="*/ 63 w 1975"/>
                <a:gd name="T79" fmla="*/ 164 h 1817"/>
                <a:gd name="T80" fmla="*/ 54 w 1975"/>
                <a:gd name="T81" fmla="*/ 170 h 1817"/>
                <a:gd name="T82" fmla="*/ 46 w 1975"/>
                <a:gd name="T83" fmla="*/ 166 h 1817"/>
                <a:gd name="T84" fmla="*/ 41 w 1975"/>
                <a:gd name="T85" fmla="*/ 158 h 1817"/>
                <a:gd name="T86" fmla="*/ 37 w 1975"/>
                <a:gd name="T87" fmla="*/ 144 h 1817"/>
                <a:gd name="T88" fmla="*/ 27 w 1975"/>
                <a:gd name="T89" fmla="*/ 136 h 1817"/>
                <a:gd name="T90" fmla="*/ 11 w 1975"/>
                <a:gd name="T91" fmla="*/ 136 h 1817"/>
                <a:gd name="T92" fmla="*/ 8 w 1975"/>
                <a:gd name="T93" fmla="*/ 136 h 1817"/>
                <a:gd name="T94" fmla="*/ 8 w 1975"/>
                <a:gd name="T95" fmla="*/ 129 h 1817"/>
                <a:gd name="T96" fmla="*/ 6 w 1975"/>
                <a:gd name="T97" fmla="*/ 115 h 1817"/>
                <a:gd name="T98" fmla="*/ 1 w 1975"/>
                <a:gd name="T99" fmla="*/ 107 h 1817"/>
                <a:gd name="T100" fmla="*/ 0 w 1975"/>
                <a:gd name="T101" fmla="*/ 98 h 1817"/>
                <a:gd name="T102" fmla="*/ 5 w 1975"/>
                <a:gd name="T103" fmla="*/ 88 h 1817"/>
                <a:gd name="T104" fmla="*/ 11 w 1975"/>
                <a:gd name="T105" fmla="*/ 72 h 1817"/>
                <a:gd name="T106" fmla="*/ 14 w 1975"/>
                <a:gd name="T107" fmla="*/ 55 h 1817"/>
                <a:gd name="T108" fmla="*/ 13 w 1975"/>
                <a:gd name="T109" fmla="*/ 49 h 1817"/>
                <a:gd name="T110" fmla="*/ 7 w 1975"/>
                <a:gd name="T111" fmla="*/ 41 h 18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75"/>
                <a:gd name="T169" fmla="*/ 0 h 1817"/>
                <a:gd name="T170" fmla="*/ 1975 w 1975"/>
                <a:gd name="T171" fmla="*/ 1817 h 18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75" h="1817">
                  <a:moveTo>
                    <a:pt x="85" y="446"/>
                  </a:moveTo>
                  <a:lnTo>
                    <a:pt x="159" y="416"/>
                  </a:lnTo>
                  <a:lnTo>
                    <a:pt x="199" y="386"/>
                  </a:lnTo>
                  <a:lnTo>
                    <a:pt x="218" y="332"/>
                  </a:lnTo>
                  <a:lnTo>
                    <a:pt x="211" y="284"/>
                  </a:lnTo>
                  <a:lnTo>
                    <a:pt x="211" y="196"/>
                  </a:lnTo>
                  <a:lnTo>
                    <a:pt x="211" y="152"/>
                  </a:lnTo>
                  <a:lnTo>
                    <a:pt x="254" y="107"/>
                  </a:lnTo>
                  <a:lnTo>
                    <a:pt x="301" y="89"/>
                  </a:lnTo>
                  <a:lnTo>
                    <a:pt x="349" y="66"/>
                  </a:lnTo>
                  <a:lnTo>
                    <a:pt x="477" y="47"/>
                  </a:lnTo>
                  <a:lnTo>
                    <a:pt x="541" y="40"/>
                  </a:lnTo>
                  <a:lnTo>
                    <a:pt x="582" y="45"/>
                  </a:lnTo>
                  <a:lnTo>
                    <a:pt x="628" y="59"/>
                  </a:lnTo>
                  <a:lnTo>
                    <a:pt x="652" y="145"/>
                  </a:lnTo>
                  <a:lnTo>
                    <a:pt x="667" y="166"/>
                  </a:lnTo>
                  <a:lnTo>
                    <a:pt x="693" y="189"/>
                  </a:lnTo>
                  <a:lnTo>
                    <a:pt x="740" y="189"/>
                  </a:lnTo>
                  <a:lnTo>
                    <a:pt x="787" y="152"/>
                  </a:lnTo>
                  <a:lnTo>
                    <a:pt x="840" y="116"/>
                  </a:lnTo>
                  <a:lnTo>
                    <a:pt x="874" y="107"/>
                  </a:lnTo>
                  <a:lnTo>
                    <a:pt x="935" y="107"/>
                  </a:lnTo>
                  <a:lnTo>
                    <a:pt x="971" y="121"/>
                  </a:lnTo>
                  <a:lnTo>
                    <a:pt x="1016" y="142"/>
                  </a:lnTo>
                  <a:lnTo>
                    <a:pt x="1045" y="170"/>
                  </a:lnTo>
                  <a:lnTo>
                    <a:pt x="1119" y="184"/>
                  </a:lnTo>
                  <a:lnTo>
                    <a:pt x="1170" y="177"/>
                  </a:lnTo>
                  <a:lnTo>
                    <a:pt x="1216" y="152"/>
                  </a:lnTo>
                  <a:lnTo>
                    <a:pt x="1302" y="89"/>
                  </a:lnTo>
                  <a:lnTo>
                    <a:pt x="1358" y="45"/>
                  </a:lnTo>
                  <a:lnTo>
                    <a:pt x="1393" y="34"/>
                  </a:lnTo>
                  <a:lnTo>
                    <a:pt x="1478" y="0"/>
                  </a:lnTo>
                  <a:lnTo>
                    <a:pt x="1531" y="3"/>
                  </a:lnTo>
                  <a:lnTo>
                    <a:pt x="1609" y="40"/>
                  </a:lnTo>
                  <a:lnTo>
                    <a:pt x="1645" y="59"/>
                  </a:lnTo>
                  <a:lnTo>
                    <a:pt x="1681" y="52"/>
                  </a:lnTo>
                  <a:lnTo>
                    <a:pt x="1734" y="40"/>
                  </a:lnTo>
                  <a:lnTo>
                    <a:pt x="1799" y="29"/>
                  </a:lnTo>
                  <a:lnTo>
                    <a:pt x="1803" y="29"/>
                  </a:lnTo>
                  <a:lnTo>
                    <a:pt x="1873" y="40"/>
                  </a:lnTo>
                  <a:lnTo>
                    <a:pt x="1903" y="47"/>
                  </a:lnTo>
                  <a:lnTo>
                    <a:pt x="1924" y="57"/>
                  </a:lnTo>
                  <a:lnTo>
                    <a:pt x="1958" y="89"/>
                  </a:lnTo>
                  <a:lnTo>
                    <a:pt x="1972" y="116"/>
                  </a:lnTo>
                  <a:lnTo>
                    <a:pt x="1975" y="163"/>
                  </a:lnTo>
                  <a:lnTo>
                    <a:pt x="1967" y="205"/>
                  </a:lnTo>
                  <a:lnTo>
                    <a:pt x="1965" y="242"/>
                  </a:lnTo>
                  <a:lnTo>
                    <a:pt x="1960" y="300"/>
                  </a:lnTo>
                  <a:lnTo>
                    <a:pt x="1958" y="384"/>
                  </a:lnTo>
                  <a:lnTo>
                    <a:pt x="1942" y="435"/>
                  </a:lnTo>
                  <a:lnTo>
                    <a:pt x="1913" y="497"/>
                  </a:lnTo>
                  <a:lnTo>
                    <a:pt x="1873" y="549"/>
                  </a:lnTo>
                  <a:lnTo>
                    <a:pt x="1810" y="611"/>
                  </a:lnTo>
                  <a:lnTo>
                    <a:pt x="1764" y="675"/>
                  </a:lnTo>
                  <a:lnTo>
                    <a:pt x="1747" y="716"/>
                  </a:lnTo>
                  <a:lnTo>
                    <a:pt x="1709" y="839"/>
                  </a:lnTo>
                  <a:lnTo>
                    <a:pt x="1681" y="877"/>
                  </a:lnTo>
                  <a:lnTo>
                    <a:pt x="1619" y="930"/>
                  </a:lnTo>
                  <a:lnTo>
                    <a:pt x="1545" y="972"/>
                  </a:lnTo>
                  <a:lnTo>
                    <a:pt x="1414" y="1063"/>
                  </a:lnTo>
                  <a:lnTo>
                    <a:pt x="1362" y="1099"/>
                  </a:lnTo>
                  <a:lnTo>
                    <a:pt x="1298" y="1161"/>
                  </a:lnTo>
                  <a:lnTo>
                    <a:pt x="1258" y="1200"/>
                  </a:lnTo>
                  <a:lnTo>
                    <a:pt x="1223" y="1251"/>
                  </a:lnTo>
                  <a:lnTo>
                    <a:pt x="1192" y="1349"/>
                  </a:lnTo>
                  <a:lnTo>
                    <a:pt x="1175" y="1393"/>
                  </a:lnTo>
                  <a:lnTo>
                    <a:pt x="1137" y="1416"/>
                  </a:lnTo>
                  <a:lnTo>
                    <a:pt x="1097" y="1434"/>
                  </a:lnTo>
                  <a:lnTo>
                    <a:pt x="1063" y="1436"/>
                  </a:lnTo>
                  <a:lnTo>
                    <a:pt x="1023" y="1427"/>
                  </a:lnTo>
                  <a:lnTo>
                    <a:pt x="1001" y="1427"/>
                  </a:lnTo>
                  <a:lnTo>
                    <a:pt x="971" y="1442"/>
                  </a:lnTo>
                  <a:lnTo>
                    <a:pt x="968" y="1477"/>
                  </a:lnTo>
                  <a:lnTo>
                    <a:pt x="983" y="1513"/>
                  </a:lnTo>
                  <a:lnTo>
                    <a:pt x="997" y="1612"/>
                  </a:lnTo>
                  <a:lnTo>
                    <a:pt x="990" y="1689"/>
                  </a:lnTo>
                  <a:lnTo>
                    <a:pt x="990" y="1696"/>
                  </a:lnTo>
                  <a:lnTo>
                    <a:pt x="921" y="1694"/>
                  </a:lnTo>
                  <a:lnTo>
                    <a:pt x="852" y="1712"/>
                  </a:lnTo>
                  <a:lnTo>
                    <a:pt x="800" y="1749"/>
                  </a:lnTo>
                  <a:lnTo>
                    <a:pt x="731" y="1814"/>
                  </a:lnTo>
                  <a:lnTo>
                    <a:pt x="683" y="1817"/>
                  </a:lnTo>
                  <a:lnTo>
                    <a:pt x="635" y="1805"/>
                  </a:lnTo>
                  <a:lnTo>
                    <a:pt x="586" y="1779"/>
                  </a:lnTo>
                  <a:lnTo>
                    <a:pt x="554" y="1740"/>
                  </a:lnTo>
                  <a:lnTo>
                    <a:pt x="523" y="1684"/>
                  </a:lnTo>
                  <a:lnTo>
                    <a:pt x="499" y="1610"/>
                  </a:lnTo>
                  <a:lnTo>
                    <a:pt x="465" y="1536"/>
                  </a:lnTo>
                  <a:lnTo>
                    <a:pt x="403" y="1477"/>
                  </a:lnTo>
                  <a:lnTo>
                    <a:pt x="346" y="1454"/>
                  </a:lnTo>
                  <a:lnTo>
                    <a:pt x="275" y="1451"/>
                  </a:lnTo>
                  <a:lnTo>
                    <a:pt x="142" y="1451"/>
                  </a:lnTo>
                  <a:lnTo>
                    <a:pt x="101" y="1451"/>
                  </a:lnTo>
                  <a:lnTo>
                    <a:pt x="99" y="1458"/>
                  </a:lnTo>
                  <a:lnTo>
                    <a:pt x="99" y="1444"/>
                  </a:lnTo>
                  <a:lnTo>
                    <a:pt x="101" y="1374"/>
                  </a:lnTo>
                  <a:lnTo>
                    <a:pt x="87" y="1313"/>
                  </a:lnTo>
                  <a:lnTo>
                    <a:pt x="76" y="1231"/>
                  </a:lnTo>
                  <a:lnTo>
                    <a:pt x="56" y="1188"/>
                  </a:lnTo>
                  <a:lnTo>
                    <a:pt x="17" y="1142"/>
                  </a:lnTo>
                  <a:lnTo>
                    <a:pt x="0" y="1081"/>
                  </a:lnTo>
                  <a:lnTo>
                    <a:pt x="0" y="1047"/>
                  </a:lnTo>
                  <a:lnTo>
                    <a:pt x="10" y="1007"/>
                  </a:lnTo>
                  <a:lnTo>
                    <a:pt x="56" y="946"/>
                  </a:lnTo>
                  <a:lnTo>
                    <a:pt x="101" y="856"/>
                  </a:lnTo>
                  <a:lnTo>
                    <a:pt x="134" y="770"/>
                  </a:lnTo>
                  <a:lnTo>
                    <a:pt x="163" y="665"/>
                  </a:lnTo>
                  <a:lnTo>
                    <a:pt x="170" y="591"/>
                  </a:lnTo>
                  <a:lnTo>
                    <a:pt x="161" y="556"/>
                  </a:lnTo>
                  <a:lnTo>
                    <a:pt x="159" y="520"/>
                  </a:lnTo>
                  <a:lnTo>
                    <a:pt x="132" y="474"/>
                  </a:lnTo>
                  <a:lnTo>
                    <a:pt x="87" y="435"/>
                  </a:lnTo>
                  <a:lnTo>
                    <a:pt x="85" y="4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111" name="Freeform 18"/>
            <p:cNvSpPr>
              <a:spLocks/>
            </p:cNvSpPr>
            <p:nvPr/>
          </p:nvSpPr>
          <p:spPr bwMode="auto">
            <a:xfrm>
              <a:off x="2424" y="1465"/>
              <a:ext cx="123" cy="350"/>
            </a:xfrm>
            <a:custGeom>
              <a:avLst/>
              <a:gdLst>
                <a:gd name="T0" fmla="*/ 13 w 436"/>
                <a:gd name="T1" fmla="*/ 107 h 1140"/>
                <a:gd name="T2" fmla="*/ 13 w 436"/>
                <a:gd name="T3" fmla="*/ 103 h 1140"/>
                <a:gd name="T4" fmla="*/ 14 w 436"/>
                <a:gd name="T5" fmla="*/ 99 h 1140"/>
                <a:gd name="T6" fmla="*/ 16 w 436"/>
                <a:gd name="T7" fmla="*/ 94 h 1140"/>
                <a:gd name="T8" fmla="*/ 17 w 436"/>
                <a:gd name="T9" fmla="*/ 81 h 1140"/>
                <a:gd name="T10" fmla="*/ 16 w 436"/>
                <a:gd name="T11" fmla="*/ 69 h 1140"/>
                <a:gd name="T12" fmla="*/ 15 w 436"/>
                <a:gd name="T13" fmla="*/ 63 h 1140"/>
                <a:gd name="T14" fmla="*/ 12 w 436"/>
                <a:gd name="T15" fmla="*/ 59 h 1140"/>
                <a:gd name="T16" fmla="*/ 10 w 436"/>
                <a:gd name="T17" fmla="*/ 56 h 1140"/>
                <a:gd name="T18" fmla="*/ 8 w 436"/>
                <a:gd name="T19" fmla="*/ 49 h 1140"/>
                <a:gd name="T20" fmla="*/ 6 w 436"/>
                <a:gd name="T21" fmla="*/ 45 h 1140"/>
                <a:gd name="T22" fmla="*/ 7 w 436"/>
                <a:gd name="T23" fmla="*/ 39 h 1140"/>
                <a:gd name="T24" fmla="*/ 8 w 436"/>
                <a:gd name="T25" fmla="*/ 33 h 1140"/>
                <a:gd name="T26" fmla="*/ 8 w 436"/>
                <a:gd name="T27" fmla="*/ 31 h 1140"/>
                <a:gd name="T28" fmla="*/ 7 w 436"/>
                <a:gd name="T29" fmla="*/ 25 h 1140"/>
                <a:gd name="T30" fmla="*/ 5 w 436"/>
                <a:gd name="T31" fmla="*/ 22 h 1140"/>
                <a:gd name="T32" fmla="*/ 0 w 436"/>
                <a:gd name="T33" fmla="*/ 17 h 1140"/>
                <a:gd name="T34" fmla="*/ 1 w 436"/>
                <a:gd name="T35" fmla="*/ 17 h 1140"/>
                <a:gd name="T36" fmla="*/ 3 w 436"/>
                <a:gd name="T37" fmla="*/ 17 h 1140"/>
                <a:gd name="T38" fmla="*/ 6 w 436"/>
                <a:gd name="T39" fmla="*/ 16 h 1140"/>
                <a:gd name="T40" fmla="*/ 8 w 436"/>
                <a:gd name="T41" fmla="*/ 13 h 1140"/>
                <a:gd name="T42" fmla="*/ 9 w 436"/>
                <a:gd name="T43" fmla="*/ 5 h 1140"/>
                <a:gd name="T44" fmla="*/ 11 w 436"/>
                <a:gd name="T45" fmla="*/ 2 h 1140"/>
                <a:gd name="T46" fmla="*/ 12 w 436"/>
                <a:gd name="T47" fmla="*/ 1 h 1140"/>
                <a:gd name="T48" fmla="*/ 16 w 436"/>
                <a:gd name="T49" fmla="*/ 1 h 1140"/>
                <a:gd name="T50" fmla="*/ 16 w 436"/>
                <a:gd name="T51" fmla="*/ 0 h 1140"/>
                <a:gd name="T52" fmla="*/ 19 w 436"/>
                <a:gd name="T53" fmla="*/ 0 h 1140"/>
                <a:gd name="T54" fmla="*/ 23 w 436"/>
                <a:gd name="T55" fmla="*/ 0 h 1140"/>
                <a:gd name="T56" fmla="*/ 27 w 436"/>
                <a:gd name="T57" fmla="*/ 2 h 1140"/>
                <a:gd name="T58" fmla="*/ 29 w 436"/>
                <a:gd name="T59" fmla="*/ 2 h 1140"/>
                <a:gd name="T60" fmla="*/ 28 w 436"/>
                <a:gd name="T61" fmla="*/ 2 h 1140"/>
                <a:gd name="T62" fmla="*/ 32 w 436"/>
                <a:gd name="T63" fmla="*/ 5 h 1140"/>
                <a:gd name="T64" fmla="*/ 34 w 436"/>
                <a:gd name="T65" fmla="*/ 10 h 1140"/>
                <a:gd name="T66" fmla="*/ 34 w 436"/>
                <a:gd name="T67" fmla="*/ 13 h 1140"/>
                <a:gd name="T68" fmla="*/ 35 w 436"/>
                <a:gd name="T69" fmla="*/ 16 h 1140"/>
                <a:gd name="T70" fmla="*/ 34 w 436"/>
                <a:gd name="T71" fmla="*/ 23 h 1140"/>
                <a:gd name="T72" fmla="*/ 32 w 436"/>
                <a:gd name="T73" fmla="*/ 33 h 1140"/>
                <a:gd name="T74" fmla="*/ 29 w 436"/>
                <a:gd name="T75" fmla="*/ 41 h 1140"/>
                <a:gd name="T76" fmla="*/ 26 w 436"/>
                <a:gd name="T77" fmla="*/ 50 h 1140"/>
                <a:gd name="T78" fmla="*/ 22 w 436"/>
                <a:gd name="T79" fmla="*/ 56 h 1140"/>
                <a:gd name="T80" fmla="*/ 21 w 436"/>
                <a:gd name="T81" fmla="*/ 59 h 1140"/>
                <a:gd name="T82" fmla="*/ 21 w 436"/>
                <a:gd name="T83" fmla="*/ 63 h 1140"/>
                <a:gd name="T84" fmla="*/ 23 w 436"/>
                <a:gd name="T85" fmla="*/ 68 h 1140"/>
                <a:gd name="T86" fmla="*/ 26 w 436"/>
                <a:gd name="T87" fmla="*/ 73 h 1140"/>
                <a:gd name="T88" fmla="*/ 27 w 436"/>
                <a:gd name="T89" fmla="*/ 77 h 1140"/>
                <a:gd name="T90" fmla="*/ 28 w 436"/>
                <a:gd name="T91" fmla="*/ 84 h 1140"/>
                <a:gd name="T92" fmla="*/ 29 w 436"/>
                <a:gd name="T93" fmla="*/ 90 h 1140"/>
                <a:gd name="T94" fmla="*/ 29 w 436"/>
                <a:gd name="T95" fmla="*/ 97 h 1140"/>
                <a:gd name="T96" fmla="*/ 29 w 436"/>
                <a:gd name="T97" fmla="*/ 98 h 1140"/>
                <a:gd name="T98" fmla="*/ 29 w 436"/>
                <a:gd name="T99" fmla="*/ 98 h 1140"/>
                <a:gd name="T100" fmla="*/ 26 w 436"/>
                <a:gd name="T101" fmla="*/ 99 h 1140"/>
                <a:gd name="T102" fmla="*/ 17 w 436"/>
                <a:gd name="T103" fmla="*/ 106 h 1140"/>
                <a:gd name="T104" fmla="*/ 14 w 436"/>
                <a:gd name="T105" fmla="*/ 107 h 1140"/>
                <a:gd name="T106" fmla="*/ 13 w 436"/>
                <a:gd name="T107" fmla="*/ 107 h 1140"/>
                <a:gd name="T108" fmla="*/ 13 w 436"/>
                <a:gd name="T109" fmla="*/ 107 h 1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6"/>
                <a:gd name="T166" fmla="*/ 0 h 1140"/>
                <a:gd name="T167" fmla="*/ 436 w 436"/>
                <a:gd name="T168" fmla="*/ 1140 h 1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6" h="1140">
                  <a:moveTo>
                    <a:pt x="158" y="1135"/>
                  </a:moveTo>
                  <a:lnTo>
                    <a:pt x="168" y="1088"/>
                  </a:lnTo>
                  <a:lnTo>
                    <a:pt x="180" y="1047"/>
                  </a:lnTo>
                  <a:lnTo>
                    <a:pt x="197" y="992"/>
                  </a:lnTo>
                  <a:lnTo>
                    <a:pt x="216" y="858"/>
                  </a:lnTo>
                  <a:lnTo>
                    <a:pt x="206" y="728"/>
                  </a:lnTo>
                  <a:lnTo>
                    <a:pt x="184" y="669"/>
                  </a:lnTo>
                  <a:lnTo>
                    <a:pt x="153" y="626"/>
                  </a:lnTo>
                  <a:lnTo>
                    <a:pt x="127" y="595"/>
                  </a:lnTo>
                  <a:lnTo>
                    <a:pt x="97" y="524"/>
                  </a:lnTo>
                  <a:lnTo>
                    <a:pt x="83" y="477"/>
                  </a:lnTo>
                  <a:lnTo>
                    <a:pt x="88" y="413"/>
                  </a:lnTo>
                  <a:lnTo>
                    <a:pt x="105" y="356"/>
                  </a:lnTo>
                  <a:lnTo>
                    <a:pt x="103" y="329"/>
                  </a:lnTo>
                  <a:lnTo>
                    <a:pt x="92" y="270"/>
                  </a:lnTo>
                  <a:lnTo>
                    <a:pt x="64" y="236"/>
                  </a:lnTo>
                  <a:lnTo>
                    <a:pt x="0" y="185"/>
                  </a:lnTo>
                  <a:lnTo>
                    <a:pt x="7" y="185"/>
                  </a:lnTo>
                  <a:lnTo>
                    <a:pt x="31" y="183"/>
                  </a:lnTo>
                  <a:lnTo>
                    <a:pt x="73" y="169"/>
                  </a:lnTo>
                  <a:lnTo>
                    <a:pt x="97" y="138"/>
                  </a:lnTo>
                  <a:lnTo>
                    <a:pt x="110" y="52"/>
                  </a:lnTo>
                  <a:lnTo>
                    <a:pt x="136" y="21"/>
                  </a:lnTo>
                  <a:lnTo>
                    <a:pt x="146" y="9"/>
                  </a:lnTo>
                  <a:lnTo>
                    <a:pt x="195" y="9"/>
                  </a:lnTo>
                  <a:lnTo>
                    <a:pt x="204" y="2"/>
                  </a:lnTo>
                  <a:lnTo>
                    <a:pt x="243" y="0"/>
                  </a:lnTo>
                  <a:lnTo>
                    <a:pt x="290" y="2"/>
                  </a:lnTo>
                  <a:lnTo>
                    <a:pt x="334" y="19"/>
                  </a:lnTo>
                  <a:lnTo>
                    <a:pt x="364" y="25"/>
                  </a:lnTo>
                  <a:lnTo>
                    <a:pt x="353" y="19"/>
                  </a:lnTo>
                  <a:lnTo>
                    <a:pt x="398" y="56"/>
                  </a:lnTo>
                  <a:lnTo>
                    <a:pt x="425" y="104"/>
                  </a:lnTo>
                  <a:lnTo>
                    <a:pt x="427" y="140"/>
                  </a:lnTo>
                  <a:lnTo>
                    <a:pt x="436" y="174"/>
                  </a:lnTo>
                  <a:lnTo>
                    <a:pt x="429" y="249"/>
                  </a:lnTo>
                  <a:lnTo>
                    <a:pt x="400" y="354"/>
                  </a:lnTo>
                  <a:lnTo>
                    <a:pt x="366" y="440"/>
                  </a:lnTo>
                  <a:lnTo>
                    <a:pt x="322" y="529"/>
                  </a:lnTo>
                  <a:lnTo>
                    <a:pt x="277" y="591"/>
                  </a:lnTo>
                  <a:lnTo>
                    <a:pt x="265" y="630"/>
                  </a:lnTo>
                  <a:lnTo>
                    <a:pt x="265" y="664"/>
                  </a:lnTo>
                  <a:lnTo>
                    <a:pt x="284" y="726"/>
                  </a:lnTo>
                  <a:lnTo>
                    <a:pt x="322" y="771"/>
                  </a:lnTo>
                  <a:lnTo>
                    <a:pt x="342" y="815"/>
                  </a:lnTo>
                  <a:lnTo>
                    <a:pt x="353" y="896"/>
                  </a:lnTo>
                  <a:lnTo>
                    <a:pt x="366" y="958"/>
                  </a:lnTo>
                  <a:lnTo>
                    <a:pt x="364" y="1028"/>
                  </a:lnTo>
                  <a:lnTo>
                    <a:pt x="364" y="1042"/>
                  </a:lnTo>
                  <a:lnTo>
                    <a:pt x="366" y="1035"/>
                  </a:lnTo>
                  <a:lnTo>
                    <a:pt x="327" y="1051"/>
                  </a:lnTo>
                  <a:lnTo>
                    <a:pt x="212" y="1124"/>
                  </a:lnTo>
                  <a:lnTo>
                    <a:pt x="180" y="1137"/>
                  </a:lnTo>
                  <a:lnTo>
                    <a:pt x="166" y="1140"/>
                  </a:lnTo>
                  <a:lnTo>
                    <a:pt x="158" y="11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2" name="Freeform 19"/>
            <p:cNvSpPr>
              <a:spLocks/>
            </p:cNvSpPr>
            <p:nvPr/>
          </p:nvSpPr>
          <p:spPr bwMode="auto">
            <a:xfrm>
              <a:off x="2366" y="1522"/>
              <a:ext cx="117" cy="302"/>
            </a:xfrm>
            <a:custGeom>
              <a:avLst/>
              <a:gdLst>
                <a:gd name="T0" fmla="*/ 0 w 418"/>
                <a:gd name="T1" fmla="*/ 6 h 986"/>
                <a:gd name="T2" fmla="*/ 7 w 418"/>
                <a:gd name="T3" fmla="*/ 2 h 986"/>
                <a:gd name="T4" fmla="*/ 13 w 418"/>
                <a:gd name="T5" fmla="*/ 0 h 986"/>
                <a:gd name="T6" fmla="*/ 16 w 418"/>
                <a:gd name="T7" fmla="*/ 0 h 986"/>
                <a:gd name="T8" fmla="*/ 16 w 418"/>
                <a:gd name="T9" fmla="*/ 0 h 986"/>
                <a:gd name="T10" fmla="*/ 20 w 418"/>
                <a:gd name="T11" fmla="*/ 5 h 986"/>
                <a:gd name="T12" fmla="*/ 23 w 418"/>
                <a:gd name="T13" fmla="*/ 8 h 986"/>
                <a:gd name="T14" fmla="*/ 24 w 418"/>
                <a:gd name="T15" fmla="*/ 13 h 986"/>
                <a:gd name="T16" fmla="*/ 24 w 418"/>
                <a:gd name="T17" fmla="*/ 16 h 986"/>
                <a:gd name="T18" fmla="*/ 22 w 418"/>
                <a:gd name="T19" fmla="*/ 21 h 986"/>
                <a:gd name="T20" fmla="*/ 22 w 418"/>
                <a:gd name="T21" fmla="*/ 27 h 986"/>
                <a:gd name="T22" fmla="*/ 23 w 418"/>
                <a:gd name="T23" fmla="*/ 32 h 986"/>
                <a:gd name="T24" fmla="*/ 26 w 418"/>
                <a:gd name="T25" fmla="*/ 39 h 986"/>
                <a:gd name="T26" fmla="*/ 28 w 418"/>
                <a:gd name="T27" fmla="*/ 41 h 986"/>
                <a:gd name="T28" fmla="*/ 30 w 418"/>
                <a:gd name="T29" fmla="*/ 45 h 986"/>
                <a:gd name="T30" fmla="*/ 32 w 418"/>
                <a:gd name="T31" fmla="*/ 51 h 986"/>
                <a:gd name="T32" fmla="*/ 33 w 418"/>
                <a:gd name="T33" fmla="*/ 63 h 986"/>
                <a:gd name="T34" fmla="*/ 31 w 418"/>
                <a:gd name="T35" fmla="*/ 76 h 986"/>
                <a:gd name="T36" fmla="*/ 30 w 418"/>
                <a:gd name="T37" fmla="*/ 81 h 986"/>
                <a:gd name="T38" fmla="*/ 29 w 418"/>
                <a:gd name="T39" fmla="*/ 85 h 986"/>
                <a:gd name="T40" fmla="*/ 28 w 418"/>
                <a:gd name="T41" fmla="*/ 89 h 986"/>
                <a:gd name="T42" fmla="*/ 29 w 418"/>
                <a:gd name="T43" fmla="*/ 90 h 986"/>
                <a:gd name="T44" fmla="*/ 24 w 418"/>
                <a:gd name="T45" fmla="*/ 92 h 986"/>
                <a:gd name="T46" fmla="*/ 18 w 418"/>
                <a:gd name="T47" fmla="*/ 92 h 986"/>
                <a:gd name="T48" fmla="*/ 18 w 418"/>
                <a:gd name="T49" fmla="*/ 92 h 986"/>
                <a:gd name="T50" fmla="*/ 9 w 418"/>
                <a:gd name="T51" fmla="*/ 76 h 986"/>
                <a:gd name="T52" fmla="*/ 7 w 418"/>
                <a:gd name="T53" fmla="*/ 73 h 986"/>
                <a:gd name="T54" fmla="*/ 7 w 418"/>
                <a:gd name="T55" fmla="*/ 69 h 986"/>
                <a:gd name="T56" fmla="*/ 9 w 418"/>
                <a:gd name="T57" fmla="*/ 62 h 986"/>
                <a:gd name="T58" fmla="*/ 13 w 418"/>
                <a:gd name="T59" fmla="*/ 56 h 986"/>
                <a:gd name="T60" fmla="*/ 14 w 418"/>
                <a:gd name="T61" fmla="*/ 53 h 986"/>
                <a:gd name="T62" fmla="*/ 14 w 418"/>
                <a:gd name="T63" fmla="*/ 51 h 986"/>
                <a:gd name="T64" fmla="*/ 14 w 418"/>
                <a:gd name="T65" fmla="*/ 47 h 986"/>
                <a:gd name="T66" fmla="*/ 12 w 418"/>
                <a:gd name="T67" fmla="*/ 46 h 986"/>
                <a:gd name="T68" fmla="*/ 8 w 418"/>
                <a:gd name="T69" fmla="*/ 47 h 986"/>
                <a:gd name="T70" fmla="*/ 4 w 418"/>
                <a:gd name="T71" fmla="*/ 47 h 986"/>
                <a:gd name="T72" fmla="*/ 3 w 418"/>
                <a:gd name="T73" fmla="*/ 44 h 986"/>
                <a:gd name="T74" fmla="*/ 3 w 418"/>
                <a:gd name="T75" fmla="*/ 40 h 986"/>
                <a:gd name="T76" fmla="*/ 3 w 418"/>
                <a:gd name="T77" fmla="*/ 34 h 986"/>
                <a:gd name="T78" fmla="*/ 4 w 418"/>
                <a:gd name="T79" fmla="*/ 32 h 986"/>
                <a:gd name="T80" fmla="*/ 4 w 418"/>
                <a:gd name="T81" fmla="*/ 31 h 986"/>
                <a:gd name="T82" fmla="*/ 7 w 418"/>
                <a:gd name="T83" fmla="*/ 23 h 986"/>
                <a:gd name="T84" fmla="*/ 8 w 418"/>
                <a:gd name="T85" fmla="*/ 17 h 986"/>
                <a:gd name="T86" fmla="*/ 7 w 418"/>
                <a:gd name="T87" fmla="*/ 14 h 986"/>
                <a:gd name="T88" fmla="*/ 7 w 418"/>
                <a:gd name="T89" fmla="*/ 12 h 986"/>
                <a:gd name="T90" fmla="*/ 4 w 418"/>
                <a:gd name="T91" fmla="*/ 9 h 986"/>
                <a:gd name="T92" fmla="*/ 2 w 418"/>
                <a:gd name="T93" fmla="*/ 7 h 986"/>
                <a:gd name="T94" fmla="*/ 0 w 418"/>
                <a:gd name="T95" fmla="*/ 5 h 986"/>
                <a:gd name="T96" fmla="*/ 0 w 418"/>
                <a:gd name="T97" fmla="*/ 6 h 9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8"/>
                <a:gd name="T148" fmla="*/ 0 h 986"/>
                <a:gd name="T149" fmla="*/ 418 w 418"/>
                <a:gd name="T150" fmla="*/ 986 h 9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8" h="986">
                  <a:moveTo>
                    <a:pt x="0" y="58"/>
                  </a:moveTo>
                  <a:lnTo>
                    <a:pt x="88" y="18"/>
                  </a:lnTo>
                  <a:lnTo>
                    <a:pt x="164" y="2"/>
                  </a:lnTo>
                  <a:lnTo>
                    <a:pt x="204" y="2"/>
                  </a:lnTo>
                  <a:lnTo>
                    <a:pt x="204" y="0"/>
                  </a:lnTo>
                  <a:lnTo>
                    <a:pt x="262" y="51"/>
                  </a:lnTo>
                  <a:lnTo>
                    <a:pt x="292" y="84"/>
                  </a:lnTo>
                  <a:lnTo>
                    <a:pt x="302" y="144"/>
                  </a:lnTo>
                  <a:lnTo>
                    <a:pt x="304" y="171"/>
                  </a:lnTo>
                  <a:lnTo>
                    <a:pt x="287" y="228"/>
                  </a:lnTo>
                  <a:lnTo>
                    <a:pt x="282" y="292"/>
                  </a:lnTo>
                  <a:lnTo>
                    <a:pt x="295" y="339"/>
                  </a:lnTo>
                  <a:lnTo>
                    <a:pt x="327" y="410"/>
                  </a:lnTo>
                  <a:lnTo>
                    <a:pt x="353" y="440"/>
                  </a:lnTo>
                  <a:lnTo>
                    <a:pt x="382" y="484"/>
                  </a:lnTo>
                  <a:lnTo>
                    <a:pt x="405" y="543"/>
                  </a:lnTo>
                  <a:lnTo>
                    <a:pt x="418" y="672"/>
                  </a:lnTo>
                  <a:lnTo>
                    <a:pt x="395" y="807"/>
                  </a:lnTo>
                  <a:lnTo>
                    <a:pt x="378" y="862"/>
                  </a:lnTo>
                  <a:lnTo>
                    <a:pt x="368" y="903"/>
                  </a:lnTo>
                  <a:lnTo>
                    <a:pt x="358" y="950"/>
                  </a:lnTo>
                  <a:lnTo>
                    <a:pt x="365" y="955"/>
                  </a:lnTo>
                  <a:lnTo>
                    <a:pt x="302" y="978"/>
                  </a:lnTo>
                  <a:lnTo>
                    <a:pt x="226" y="986"/>
                  </a:lnTo>
                  <a:lnTo>
                    <a:pt x="224" y="986"/>
                  </a:lnTo>
                  <a:lnTo>
                    <a:pt x="111" y="807"/>
                  </a:lnTo>
                  <a:lnTo>
                    <a:pt x="90" y="773"/>
                  </a:lnTo>
                  <a:lnTo>
                    <a:pt x="90" y="730"/>
                  </a:lnTo>
                  <a:lnTo>
                    <a:pt x="113" y="666"/>
                  </a:lnTo>
                  <a:lnTo>
                    <a:pt x="162" y="600"/>
                  </a:lnTo>
                  <a:lnTo>
                    <a:pt x="177" y="565"/>
                  </a:lnTo>
                  <a:lnTo>
                    <a:pt x="181" y="550"/>
                  </a:lnTo>
                  <a:lnTo>
                    <a:pt x="177" y="502"/>
                  </a:lnTo>
                  <a:lnTo>
                    <a:pt x="156" y="486"/>
                  </a:lnTo>
                  <a:lnTo>
                    <a:pt x="96" y="507"/>
                  </a:lnTo>
                  <a:lnTo>
                    <a:pt x="56" y="500"/>
                  </a:lnTo>
                  <a:lnTo>
                    <a:pt x="38" y="472"/>
                  </a:lnTo>
                  <a:lnTo>
                    <a:pt x="31" y="426"/>
                  </a:lnTo>
                  <a:lnTo>
                    <a:pt x="38" y="367"/>
                  </a:lnTo>
                  <a:lnTo>
                    <a:pt x="48" y="344"/>
                  </a:lnTo>
                  <a:lnTo>
                    <a:pt x="48" y="328"/>
                  </a:lnTo>
                  <a:lnTo>
                    <a:pt x="88" y="248"/>
                  </a:lnTo>
                  <a:lnTo>
                    <a:pt x="105" y="183"/>
                  </a:lnTo>
                  <a:lnTo>
                    <a:pt x="90" y="146"/>
                  </a:lnTo>
                  <a:lnTo>
                    <a:pt x="84" y="130"/>
                  </a:lnTo>
                  <a:lnTo>
                    <a:pt x="55" y="98"/>
                  </a:lnTo>
                  <a:lnTo>
                    <a:pt x="27" y="74"/>
                  </a:lnTo>
                  <a:lnTo>
                    <a:pt x="3" y="5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3" name="Freeform 20"/>
            <p:cNvSpPr>
              <a:spLocks/>
            </p:cNvSpPr>
            <p:nvPr/>
          </p:nvSpPr>
          <p:spPr bwMode="auto">
            <a:xfrm>
              <a:off x="2227" y="1532"/>
              <a:ext cx="204" cy="359"/>
            </a:xfrm>
            <a:custGeom>
              <a:avLst/>
              <a:gdLst>
                <a:gd name="T0" fmla="*/ 52 w 727"/>
                <a:gd name="T1" fmla="*/ 91 h 1167"/>
                <a:gd name="T2" fmla="*/ 43 w 727"/>
                <a:gd name="T3" fmla="*/ 94 h 1167"/>
                <a:gd name="T4" fmla="*/ 31 w 727"/>
                <a:gd name="T5" fmla="*/ 101 h 1167"/>
                <a:gd name="T6" fmla="*/ 26 w 727"/>
                <a:gd name="T7" fmla="*/ 109 h 1167"/>
                <a:gd name="T8" fmla="*/ 21 w 727"/>
                <a:gd name="T9" fmla="*/ 110 h 1167"/>
                <a:gd name="T10" fmla="*/ 20 w 727"/>
                <a:gd name="T11" fmla="*/ 104 h 1167"/>
                <a:gd name="T12" fmla="*/ 12 w 727"/>
                <a:gd name="T13" fmla="*/ 94 h 1167"/>
                <a:gd name="T14" fmla="*/ 4 w 727"/>
                <a:gd name="T15" fmla="*/ 84 h 1167"/>
                <a:gd name="T16" fmla="*/ 0 w 727"/>
                <a:gd name="T17" fmla="*/ 71 h 1167"/>
                <a:gd name="T18" fmla="*/ 1 w 727"/>
                <a:gd name="T19" fmla="*/ 60 h 1167"/>
                <a:gd name="T20" fmla="*/ 6 w 727"/>
                <a:gd name="T21" fmla="*/ 48 h 1167"/>
                <a:gd name="T22" fmla="*/ 7 w 727"/>
                <a:gd name="T23" fmla="*/ 38 h 1167"/>
                <a:gd name="T24" fmla="*/ 5 w 727"/>
                <a:gd name="T25" fmla="*/ 28 h 1167"/>
                <a:gd name="T26" fmla="*/ 5 w 727"/>
                <a:gd name="T27" fmla="*/ 24 h 1167"/>
                <a:gd name="T28" fmla="*/ 1 w 727"/>
                <a:gd name="T29" fmla="*/ 16 h 1167"/>
                <a:gd name="T30" fmla="*/ 1 w 727"/>
                <a:gd name="T31" fmla="*/ 6 h 1167"/>
                <a:gd name="T32" fmla="*/ 5 w 727"/>
                <a:gd name="T33" fmla="*/ 0 h 1167"/>
                <a:gd name="T34" fmla="*/ 10 w 727"/>
                <a:gd name="T35" fmla="*/ 0 h 1167"/>
                <a:gd name="T36" fmla="*/ 19 w 727"/>
                <a:gd name="T37" fmla="*/ 2 h 1167"/>
                <a:gd name="T38" fmla="*/ 27 w 727"/>
                <a:gd name="T39" fmla="*/ 4 h 1167"/>
                <a:gd name="T40" fmla="*/ 35 w 727"/>
                <a:gd name="T41" fmla="*/ 2 h 1167"/>
                <a:gd name="T42" fmla="*/ 41 w 727"/>
                <a:gd name="T43" fmla="*/ 4 h 1167"/>
                <a:gd name="T44" fmla="*/ 46 w 727"/>
                <a:gd name="T45" fmla="*/ 9 h 1167"/>
                <a:gd name="T46" fmla="*/ 47 w 727"/>
                <a:gd name="T47" fmla="*/ 14 h 1167"/>
                <a:gd name="T48" fmla="*/ 43 w 727"/>
                <a:gd name="T49" fmla="*/ 28 h 1167"/>
                <a:gd name="T50" fmla="*/ 42 w 727"/>
                <a:gd name="T51" fmla="*/ 31 h 1167"/>
                <a:gd name="T52" fmla="*/ 42 w 727"/>
                <a:gd name="T53" fmla="*/ 41 h 1167"/>
                <a:gd name="T54" fmla="*/ 47 w 727"/>
                <a:gd name="T55" fmla="*/ 45 h 1167"/>
                <a:gd name="T56" fmla="*/ 53 w 727"/>
                <a:gd name="T57" fmla="*/ 44 h 1167"/>
                <a:gd name="T58" fmla="*/ 53 w 727"/>
                <a:gd name="T59" fmla="*/ 50 h 1167"/>
                <a:gd name="T60" fmla="*/ 48 w 727"/>
                <a:gd name="T61" fmla="*/ 60 h 1167"/>
                <a:gd name="T62" fmla="*/ 46 w 727"/>
                <a:gd name="T63" fmla="*/ 70 h 1167"/>
                <a:gd name="T64" fmla="*/ 57 w 727"/>
                <a:gd name="T65" fmla="*/ 90 h 1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7"/>
                <a:gd name="T100" fmla="*/ 0 h 1167"/>
                <a:gd name="T101" fmla="*/ 727 w 727"/>
                <a:gd name="T102" fmla="*/ 1167 h 1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7" h="1167">
                  <a:moveTo>
                    <a:pt x="727" y="951"/>
                  </a:moveTo>
                  <a:lnTo>
                    <a:pt x="658" y="962"/>
                  </a:lnTo>
                  <a:lnTo>
                    <a:pt x="607" y="976"/>
                  </a:lnTo>
                  <a:lnTo>
                    <a:pt x="540" y="990"/>
                  </a:lnTo>
                  <a:lnTo>
                    <a:pt x="455" y="1016"/>
                  </a:lnTo>
                  <a:lnTo>
                    <a:pt x="394" y="1062"/>
                  </a:lnTo>
                  <a:lnTo>
                    <a:pt x="365" y="1097"/>
                  </a:lnTo>
                  <a:lnTo>
                    <a:pt x="325" y="1146"/>
                  </a:lnTo>
                  <a:lnTo>
                    <a:pt x="282" y="1167"/>
                  </a:lnTo>
                  <a:lnTo>
                    <a:pt x="270" y="1167"/>
                  </a:lnTo>
                  <a:lnTo>
                    <a:pt x="265" y="1128"/>
                  </a:lnTo>
                  <a:lnTo>
                    <a:pt x="254" y="1097"/>
                  </a:lnTo>
                  <a:lnTo>
                    <a:pt x="199" y="1035"/>
                  </a:lnTo>
                  <a:lnTo>
                    <a:pt x="145" y="992"/>
                  </a:lnTo>
                  <a:lnTo>
                    <a:pt x="96" y="951"/>
                  </a:lnTo>
                  <a:lnTo>
                    <a:pt x="49" y="890"/>
                  </a:lnTo>
                  <a:lnTo>
                    <a:pt x="23" y="829"/>
                  </a:lnTo>
                  <a:lnTo>
                    <a:pt x="4" y="752"/>
                  </a:lnTo>
                  <a:lnTo>
                    <a:pt x="0" y="674"/>
                  </a:lnTo>
                  <a:lnTo>
                    <a:pt x="11" y="634"/>
                  </a:lnTo>
                  <a:lnTo>
                    <a:pt x="38" y="572"/>
                  </a:lnTo>
                  <a:lnTo>
                    <a:pt x="76" y="508"/>
                  </a:lnTo>
                  <a:lnTo>
                    <a:pt x="82" y="456"/>
                  </a:lnTo>
                  <a:lnTo>
                    <a:pt x="87" y="406"/>
                  </a:lnTo>
                  <a:lnTo>
                    <a:pt x="82" y="355"/>
                  </a:lnTo>
                  <a:lnTo>
                    <a:pt x="69" y="293"/>
                  </a:lnTo>
                  <a:lnTo>
                    <a:pt x="65" y="302"/>
                  </a:lnTo>
                  <a:lnTo>
                    <a:pt x="65" y="255"/>
                  </a:lnTo>
                  <a:lnTo>
                    <a:pt x="54" y="206"/>
                  </a:lnTo>
                  <a:lnTo>
                    <a:pt x="18" y="166"/>
                  </a:lnTo>
                  <a:lnTo>
                    <a:pt x="7" y="95"/>
                  </a:lnTo>
                  <a:lnTo>
                    <a:pt x="11" y="65"/>
                  </a:lnTo>
                  <a:lnTo>
                    <a:pt x="32" y="23"/>
                  </a:lnTo>
                  <a:lnTo>
                    <a:pt x="61" y="4"/>
                  </a:lnTo>
                  <a:lnTo>
                    <a:pt x="78" y="4"/>
                  </a:lnTo>
                  <a:lnTo>
                    <a:pt x="127" y="0"/>
                  </a:lnTo>
                  <a:lnTo>
                    <a:pt x="178" y="9"/>
                  </a:lnTo>
                  <a:lnTo>
                    <a:pt x="245" y="25"/>
                  </a:lnTo>
                  <a:lnTo>
                    <a:pt x="299" y="43"/>
                  </a:lnTo>
                  <a:lnTo>
                    <a:pt x="341" y="46"/>
                  </a:lnTo>
                  <a:lnTo>
                    <a:pt x="377" y="43"/>
                  </a:lnTo>
                  <a:lnTo>
                    <a:pt x="438" y="25"/>
                  </a:lnTo>
                  <a:lnTo>
                    <a:pt x="500" y="18"/>
                  </a:lnTo>
                  <a:lnTo>
                    <a:pt x="522" y="39"/>
                  </a:lnTo>
                  <a:lnTo>
                    <a:pt x="552" y="63"/>
                  </a:lnTo>
                  <a:lnTo>
                    <a:pt x="580" y="95"/>
                  </a:lnTo>
                  <a:lnTo>
                    <a:pt x="587" y="111"/>
                  </a:lnTo>
                  <a:lnTo>
                    <a:pt x="600" y="148"/>
                  </a:lnTo>
                  <a:lnTo>
                    <a:pt x="585" y="213"/>
                  </a:lnTo>
                  <a:lnTo>
                    <a:pt x="545" y="293"/>
                  </a:lnTo>
                  <a:lnTo>
                    <a:pt x="545" y="309"/>
                  </a:lnTo>
                  <a:lnTo>
                    <a:pt x="533" y="332"/>
                  </a:lnTo>
                  <a:lnTo>
                    <a:pt x="526" y="391"/>
                  </a:lnTo>
                  <a:lnTo>
                    <a:pt x="533" y="437"/>
                  </a:lnTo>
                  <a:lnTo>
                    <a:pt x="554" y="465"/>
                  </a:lnTo>
                  <a:lnTo>
                    <a:pt x="593" y="472"/>
                  </a:lnTo>
                  <a:lnTo>
                    <a:pt x="652" y="451"/>
                  </a:lnTo>
                  <a:lnTo>
                    <a:pt x="673" y="467"/>
                  </a:lnTo>
                  <a:lnTo>
                    <a:pt x="680" y="515"/>
                  </a:lnTo>
                  <a:lnTo>
                    <a:pt x="673" y="530"/>
                  </a:lnTo>
                  <a:lnTo>
                    <a:pt x="658" y="565"/>
                  </a:lnTo>
                  <a:lnTo>
                    <a:pt x="609" y="631"/>
                  </a:lnTo>
                  <a:lnTo>
                    <a:pt x="587" y="695"/>
                  </a:lnTo>
                  <a:lnTo>
                    <a:pt x="587" y="738"/>
                  </a:lnTo>
                  <a:lnTo>
                    <a:pt x="607" y="772"/>
                  </a:lnTo>
                  <a:lnTo>
                    <a:pt x="725" y="951"/>
                  </a:lnTo>
                  <a:lnTo>
                    <a:pt x="727" y="9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114" name="Freeform 21"/>
            <p:cNvSpPr>
              <a:spLocks/>
            </p:cNvSpPr>
            <p:nvPr/>
          </p:nvSpPr>
          <p:spPr bwMode="auto">
            <a:xfrm>
              <a:off x="1953" y="1563"/>
              <a:ext cx="352" cy="365"/>
            </a:xfrm>
            <a:custGeom>
              <a:avLst/>
              <a:gdLst>
                <a:gd name="T0" fmla="*/ 96 w 1248"/>
                <a:gd name="T1" fmla="*/ 99 h 1195"/>
                <a:gd name="T2" fmla="*/ 84 w 1248"/>
                <a:gd name="T3" fmla="*/ 95 h 1195"/>
                <a:gd name="T4" fmla="*/ 68 w 1248"/>
                <a:gd name="T5" fmla="*/ 93 h 1195"/>
                <a:gd name="T6" fmla="*/ 51 w 1248"/>
                <a:gd name="T7" fmla="*/ 94 h 1195"/>
                <a:gd name="T8" fmla="*/ 44 w 1248"/>
                <a:gd name="T9" fmla="*/ 97 h 1195"/>
                <a:gd name="T10" fmla="*/ 41 w 1248"/>
                <a:gd name="T11" fmla="*/ 101 h 1195"/>
                <a:gd name="T12" fmla="*/ 36 w 1248"/>
                <a:gd name="T13" fmla="*/ 109 h 1195"/>
                <a:gd name="T14" fmla="*/ 30 w 1248"/>
                <a:gd name="T15" fmla="*/ 111 h 1195"/>
                <a:gd name="T16" fmla="*/ 21 w 1248"/>
                <a:gd name="T17" fmla="*/ 111 h 1195"/>
                <a:gd name="T18" fmla="*/ 15 w 1248"/>
                <a:gd name="T19" fmla="*/ 107 h 1195"/>
                <a:gd name="T20" fmla="*/ 15 w 1248"/>
                <a:gd name="T21" fmla="*/ 106 h 1195"/>
                <a:gd name="T22" fmla="*/ 16 w 1248"/>
                <a:gd name="T23" fmla="*/ 94 h 1195"/>
                <a:gd name="T24" fmla="*/ 16 w 1248"/>
                <a:gd name="T25" fmla="*/ 88 h 1195"/>
                <a:gd name="T26" fmla="*/ 7 w 1248"/>
                <a:gd name="T27" fmla="*/ 85 h 1195"/>
                <a:gd name="T28" fmla="*/ 3 w 1248"/>
                <a:gd name="T29" fmla="*/ 79 h 1195"/>
                <a:gd name="T30" fmla="*/ 6 w 1248"/>
                <a:gd name="T31" fmla="*/ 71 h 1195"/>
                <a:gd name="T32" fmla="*/ 7 w 1248"/>
                <a:gd name="T33" fmla="*/ 64 h 1195"/>
                <a:gd name="T34" fmla="*/ 5 w 1248"/>
                <a:gd name="T35" fmla="*/ 55 h 1195"/>
                <a:gd name="T36" fmla="*/ 1 w 1248"/>
                <a:gd name="T37" fmla="*/ 54 h 1195"/>
                <a:gd name="T38" fmla="*/ 0 w 1248"/>
                <a:gd name="T39" fmla="*/ 53 h 1195"/>
                <a:gd name="T40" fmla="*/ 0 w 1248"/>
                <a:gd name="T41" fmla="*/ 49 h 1195"/>
                <a:gd name="T42" fmla="*/ 3 w 1248"/>
                <a:gd name="T43" fmla="*/ 47 h 1195"/>
                <a:gd name="T44" fmla="*/ 6 w 1248"/>
                <a:gd name="T45" fmla="*/ 46 h 1195"/>
                <a:gd name="T46" fmla="*/ 8 w 1248"/>
                <a:gd name="T47" fmla="*/ 44 h 1195"/>
                <a:gd name="T48" fmla="*/ 8 w 1248"/>
                <a:gd name="T49" fmla="*/ 35 h 1195"/>
                <a:gd name="T50" fmla="*/ 8 w 1248"/>
                <a:gd name="T51" fmla="*/ 24 h 1195"/>
                <a:gd name="T52" fmla="*/ 6 w 1248"/>
                <a:gd name="T53" fmla="*/ 6 h 1195"/>
                <a:gd name="T54" fmla="*/ 17 w 1248"/>
                <a:gd name="T55" fmla="*/ 3 h 1195"/>
                <a:gd name="T56" fmla="*/ 29 w 1248"/>
                <a:gd name="T57" fmla="*/ 2 h 1195"/>
                <a:gd name="T58" fmla="*/ 34 w 1248"/>
                <a:gd name="T59" fmla="*/ 0 h 1195"/>
                <a:gd name="T60" fmla="*/ 36 w 1248"/>
                <a:gd name="T61" fmla="*/ 8 h 1195"/>
                <a:gd name="T62" fmla="*/ 40 w 1248"/>
                <a:gd name="T63" fmla="*/ 14 h 1195"/>
                <a:gd name="T64" fmla="*/ 53 w 1248"/>
                <a:gd name="T65" fmla="*/ 17 h 1195"/>
                <a:gd name="T66" fmla="*/ 66 w 1248"/>
                <a:gd name="T67" fmla="*/ 14 h 1195"/>
                <a:gd name="T68" fmla="*/ 77 w 1248"/>
                <a:gd name="T69" fmla="*/ 16 h 1195"/>
                <a:gd name="T70" fmla="*/ 83 w 1248"/>
                <a:gd name="T71" fmla="*/ 24 h 1195"/>
                <a:gd name="T72" fmla="*/ 83 w 1248"/>
                <a:gd name="T73" fmla="*/ 34 h 1195"/>
                <a:gd name="T74" fmla="*/ 80 w 1248"/>
                <a:gd name="T75" fmla="*/ 44 h 1195"/>
                <a:gd name="T76" fmla="*/ 77 w 1248"/>
                <a:gd name="T77" fmla="*/ 54 h 1195"/>
                <a:gd name="T78" fmla="*/ 79 w 1248"/>
                <a:gd name="T79" fmla="*/ 68 h 1195"/>
                <a:gd name="T80" fmla="*/ 84 w 1248"/>
                <a:gd name="T81" fmla="*/ 80 h 1195"/>
                <a:gd name="T82" fmla="*/ 93 w 1248"/>
                <a:gd name="T83" fmla="*/ 88 h 1195"/>
                <a:gd name="T84" fmla="*/ 98 w 1248"/>
                <a:gd name="T85" fmla="*/ 96 h 1195"/>
                <a:gd name="T86" fmla="*/ 99 w 1248"/>
                <a:gd name="T87" fmla="*/ 100 h 11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8"/>
                <a:gd name="T133" fmla="*/ 0 h 1195"/>
                <a:gd name="T134" fmla="*/ 1248 w 1248"/>
                <a:gd name="T135" fmla="*/ 1195 h 11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8" h="1195">
                  <a:moveTo>
                    <a:pt x="1248" y="1070"/>
                  </a:moveTo>
                  <a:lnTo>
                    <a:pt x="1204" y="1063"/>
                  </a:lnTo>
                  <a:lnTo>
                    <a:pt x="1130" y="1033"/>
                  </a:lnTo>
                  <a:lnTo>
                    <a:pt x="1061" y="1015"/>
                  </a:lnTo>
                  <a:lnTo>
                    <a:pt x="997" y="1007"/>
                  </a:lnTo>
                  <a:lnTo>
                    <a:pt x="859" y="995"/>
                  </a:lnTo>
                  <a:lnTo>
                    <a:pt x="742" y="988"/>
                  </a:lnTo>
                  <a:lnTo>
                    <a:pt x="638" y="1009"/>
                  </a:lnTo>
                  <a:lnTo>
                    <a:pt x="572" y="1026"/>
                  </a:lnTo>
                  <a:lnTo>
                    <a:pt x="553" y="1035"/>
                  </a:lnTo>
                  <a:lnTo>
                    <a:pt x="536" y="1051"/>
                  </a:lnTo>
                  <a:lnTo>
                    <a:pt x="510" y="1088"/>
                  </a:lnTo>
                  <a:lnTo>
                    <a:pt x="493" y="1133"/>
                  </a:lnTo>
                  <a:lnTo>
                    <a:pt x="448" y="1170"/>
                  </a:lnTo>
                  <a:lnTo>
                    <a:pt x="413" y="1184"/>
                  </a:lnTo>
                  <a:lnTo>
                    <a:pt x="375" y="1195"/>
                  </a:lnTo>
                  <a:lnTo>
                    <a:pt x="326" y="1195"/>
                  </a:lnTo>
                  <a:lnTo>
                    <a:pt x="270" y="1188"/>
                  </a:lnTo>
                  <a:lnTo>
                    <a:pt x="232" y="1170"/>
                  </a:lnTo>
                  <a:lnTo>
                    <a:pt x="193" y="1144"/>
                  </a:lnTo>
                  <a:lnTo>
                    <a:pt x="189" y="1133"/>
                  </a:lnTo>
                  <a:lnTo>
                    <a:pt x="189" y="1135"/>
                  </a:lnTo>
                  <a:lnTo>
                    <a:pt x="198" y="1095"/>
                  </a:lnTo>
                  <a:lnTo>
                    <a:pt x="204" y="1012"/>
                  </a:lnTo>
                  <a:lnTo>
                    <a:pt x="204" y="984"/>
                  </a:lnTo>
                  <a:lnTo>
                    <a:pt x="202" y="938"/>
                  </a:lnTo>
                  <a:lnTo>
                    <a:pt x="180" y="891"/>
                  </a:lnTo>
                  <a:lnTo>
                    <a:pt x="87" y="912"/>
                  </a:lnTo>
                  <a:lnTo>
                    <a:pt x="52" y="891"/>
                  </a:lnTo>
                  <a:lnTo>
                    <a:pt x="42" y="846"/>
                  </a:lnTo>
                  <a:lnTo>
                    <a:pt x="49" y="802"/>
                  </a:lnTo>
                  <a:lnTo>
                    <a:pt x="76" y="755"/>
                  </a:lnTo>
                  <a:lnTo>
                    <a:pt x="83" y="709"/>
                  </a:lnTo>
                  <a:lnTo>
                    <a:pt x="85" y="691"/>
                  </a:lnTo>
                  <a:lnTo>
                    <a:pt x="80" y="653"/>
                  </a:lnTo>
                  <a:lnTo>
                    <a:pt x="62" y="591"/>
                  </a:lnTo>
                  <a:lnTo>
                    <a:pt x="42" y="579"/>
                  </a:lnTo>
                  <a:lnTo>
                    <a:pt x="16" y="575"/>
                  </a:lnTo>
                  <a:lnTo>
                    <a:pt x="16" y="579"/>
                  </a:lnTo>
                  <a:lnTo>
                    <a:pt x="0" y="565"/>
                  </a:lnTo>
                  <a:lnTo>
                    <a:pt x="0" y="552"/>
                  </a:lnTo>
                  <a:lnTo>
                    <a:pt x="0" y="525"/>
                  </a:lnTo>
                  <a:lnTo>
                    <a:pt x="16" y="516"/>
                  </a:lnTo>
                  <a:lnTo>
                    <a:pt x="42" y="502"/>
                  </a:lnTo>
                  <a:lnTo>
                    <a:pt x="57" y="500"/>
                  </a:lnTo>
                  <a:lnTo>
                    <a:pt x="76" y="498"/>
                  </a:lnTo>
                  <a:lnTo>
                    <a:pt x="91" y="488"/>
                  </a:lnTo>
                  <a:lnTo>
                    <a:pt x="107" y="475"/>
                  </a:lnTo>
                  <a:lnTo>
                    <a:pt x="111" y="459"/>
                  </a:lnTo>
                  <a:lnTo>
                    <a:pt x="107" y="377"/>
                  </a:lnTo>
                  <a:lnTo>
                    <a:pt x="111" y="315"/>
                  </a:lnTo>
                  <a:lnTo>
                    <a:pt x="100" y="258"/>
                  </a:lnTo>
                  <a:lnTo>
                    <a:pt x="91" y="139"/>
                  </a:lnTo>
                  <a:lnTo>
                    <a:pt x="78" y="70"/>
                  </a:lnTo>
                  <a:lnTo>
                    <a:pt x="166" y="46"/>
                  </a:lnTo>
                  <a:lnTo>
                    <a:pt x="214" y="37"/>
                  </a:lnTo>
                  <a:lnTo>
                    <a:pt x="295" y="25"/>
                  </a:lnTo>
                  <a:lnTo>
                    <a:pt x="365" y="19"/>
                  </a:lnTo>
                  <a:lnTo>
                    <a:pt x="419" y="7"/>
                  </a:lnTo>
                  <a:lnTo>
                    <a:pt x="424" y="0"/>
                  </a:lnTo>
                  <a:lnTo>
                    <a:pt x="434" y="51"/>
                  </a:lnTo>
                  <a:lnTo>
                    <a:pt x="448" y="86"/>
                  </a:lnTo>
                  <a:lnTo>
                    <a:pt x="481" y="128"/>
                  </a:lnTo>
                  <a:lnTo>
                    <a:pt x="506" y="148"/>
                  </a:lnTo>
                  <a:lnTo>
                    <a:pt x="555" y="176"/>
                  </a:lnTo>
                  <a:lnTo>
                    <a:pt x="667" y="185"/>
                  </a:lnTo>
                  <a:lnTo>
                    <a:pt x="769" y="164"/>
                  </a:lnTo>
                  <a:lnTo>
                    <a:pt x="834" y="146"/>
                  </a:lnTo>
                  <a:lnTo>
                    <a:pt x="906" y="148"/>
                  </a:lnTo>
                  <a:lnTo>
                    <a:pt x="966" y="169"/>
                  </a:lnTo>
                  <a:lnTo>
                    <a:pt x="1035" y="196"/>
                  </a:lnTo>
                  <a:lnTo>
                    <a:pt x="1048" y="258"/>
                  </a:lnTo>
                  <a:lnTo>
                    <a:pt x="1053" y="308"/>
                  </a:lnTo>
                  <a:lnTo>
                    <a:pt x="1048" y="359"/>
                  </a:lnTo>
                  <a:lnTo>
                    <a:pt x="1041" y="411"/>
                  </a:lnTo>
                  <a:lnTo>
                    <a:pt x="1003" y="475"/>
                  </a:lnTo>
                  <a:lnTo>
                    <a:pt x="977" y="537"/>
                  </a:lnTo>
                  <a:lnTo>
                    <a:pt x="966" y="577"/>
                  </a:lnTo>
                  <a:lnTo>
                    <a:pt x="970" y="655"/>
                  </a:lnTo>
                  <a:lnTo>
                    <a:pt x="989" y="732"/>
                  </a:lnTo>
                  <a:lnTo>
                    <a:pt x="1015" y="793"/>
                  </a:lnTo>
                  <a:lnTo>
                    <a:pt x="1061" y="854"/>
                  </a:lnTo>
                  <a:lnTo>
                    <a:pt x="1110" y="894"/>
                  </a:lnTo>
                  <a:lnTo>
                    <a:pt x="1163" y="938"/>
                  </a:lnTo>
                  <a:lnTo>
                    <a:pt x="1220" y="1000"/>
                  </a:lnTo>
                  <a:lnTo>
                    <a:pt x="1230" y="1031"/>
                  </a:lnTo>
                  <a:lnTo>
                    <a:pt x="1235" y="1070"/>
                  </a:lnTo>
                  <a:lnTo>
                    <a:pt x="1248" y="10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5" name="Freeform 22"/>
            <p:cNvSpPr>
              <a:spLocks/>
            </p:cNvSpPr>
            <p:nvPr/>
          </p:nvSpPr>
          <p:spPr bwMode="auto">
            <a:xfrm>
              <a:off x="2073" y="1276"/>
              <a:ext cx="406" cy="349"/>
            </a:xfrm>
            <a:custGeom>
              <a:avLst/>
              <a:gdLst>
                <a:gd name="T0" fmla="*/ 0 w 1440"/>
                <a:gd name="T1" fmla="*/ 83 h 1142"/>
                <a:gd name="T2" fmla="*/ 2 w 1440"/>
                <a:gd name="T3" fmla="*/ 75 h 1142"/>
                <a:gd name="T4" fmla="*/ 12 w 1440"/>
                <a:gd name="T5" fmla="*/ 58 h 1142"/>
                <a:gd name="T6" fmla="*/ 22 w 1440"/>
                <a:gd name="T7" fmla="*/ 51 h 1142"/>
                <a:gd name="T8" fmla="*/ 37 w 1440"/>
                <a:gd name="T9" fmla="*/ 39 h 1142"/>
                <a:gd name="T10" fmla="*/ 42 w 1440"/>
                <a:gd name="T11" fmla="*/ 27 h 1142"/>
                <a:gd name="T12" fmla="*/ 48 w 1440"/>
                <a:gd name="T13" fmla="*/ 16 h 1142"/>
                <a:gd name="T14" fmla="*/ 55 w 1440"/>
                <a:gd name="T15" fmla="*/ 13 h 1142"/>
                <a:gd name="T16" fmla="*/ 65 w 1440"/>
                <a:gd name="T17" fmla="*/ 14 h 1142"/>
                <a:gd name="T18" fmla="*/ 71 w 1440"/>
                <a:gd name="T19" fmla="*/ 12 h 1142"/>
                <a:gd name="T20" fmla="*/ 78 w 1440"/>
                <a:gd name="T21" fmla="*/ 1 h 1142"/>
                <a:gd name="T22" fmla="*/ 85 w 1440"/>
                <a:gd name="T23" fmla="*/ 0 h 1142"/>
                <a:gd name="T24" fmla="*/ 90 w 1440"/>
                <a:gd name="T25" fmla="*/ 3 h 1142"/>
                <a:gd name="T26" fmla="*/ 90 w 1440"/>
                <a:gd name="T27" fmla="*/ 9 h 1142"/>
                <a:gd name="T28" fmla="*/ 88 w 1440"/>
                <a:gd name="T29" fmla="*/ 21 h 1142"/>
                <a:gd name="T30" fmla="*/ 92 w 1440"/>
                <a:gd name="T31" fmla="*/ 30 h 1142"/>
                <a:gd name="T32" fmla="*/ 103 w 1440"/>
                <a:gd name="T33" fmla="*/ 35 h 1142"/>
                <a:gd name="T34" fmla="*/ 106 w 1440"/>
                <a:gd name="T35" fmla="*/ 38 h 1142"/>
                <a:gd name="T36" fmla="*/ 113 w 1440"/>
                <a:gd name="T37" fmla="*/ 51 h 1142"/>
                <a:gd name="T38" fmla="*/ 114 w 1440"/>
                <a:gd name="T39" fmla="*/ 59 h 1142"/>
                <a:gd name="T40" fmla="*/ 110 w 1440"/>
                <a:gd name="T41" fmla="*/ 60 h 1142"/>
                <a:gd name="T42" fmla="*/ 106 w 1440"/>
                <a:gd name="T43" fmla="*/ 71 h 1142"/>
                <a:gd name="T44" fmla="*/ 101 w 1440"/>
                <a:gd name="T45" fmla="*/ 75 h 1142"/>
                <a:gd name="T46" fmla="*/ 99 w 1440"/>
                <a:gd name="T47" fmla="*/ 75 h 1142"/>
                <a:gd name="T48" fmla="*/ 89 w 1440"/>
                <a:gd name="T49" fmla="*/ 77 h 1142"/>
                <a:gd name="T50" fmla="*/ 83 w 1440"/>
                <a:gd name="T51" fmla="*/ 80 h 1142"/>
                <a:gd name="T52" fmla="*/ 73 w 1440"/>
                <a:gd name="T53" fmla="*/ 83 h 1142"/>
                <a:gd name="T54" fmla="*/ 67 w 1440"/>
                <a:gd name="T55" fmla="*/ 83 h 1142"/>
                <a:gd name="T56" fmla="*/ 57 w 1440"/>
                <a:gd name="T57" fmla="*/ 79 h 1142"/>
                <a:gd name="T58" fmla="*/ 49 w 1440"/>
                <a:gd name="T59" fmla="*/ 79 h 1142"/>
                <a:gd name="T60" fmla="*/ 46 w 1440"/>
                <a:gd name="T61" fmla="*/ 81 h 1142"/>
                <a:gd name="T62" fmla="*/ 44 w 1440"/>
                <a:gd name="T63" fmla="*/ 87 h 1142"/>
                <a:gd name="T64" fmla="*/ 47 w 1440"/>
                <a:gd name="T65" fmla="*/ 98 h 1142"/>
                <a:gd name="T66" fmla="*/ 48 w 1440"/>
                <a:gd name="T67" fmla="*/ 107 h 1142"/>
                <a:gd name="T68" fmla="*/ 43 w 1440"/>
                <a:gd name="T69" fmla="*/ 103 h 1142"/>
                <a:gd name="T70" fmla="*/ 33 w 1440"/>
                <a:gd name="T71" fmla="*/ 101 h 1142"/>
                <a:gd name="T72" fmla="*/ 19 w 1440"/>
                <a:gd name="T73" fmla="*/ 105 h 1142"/>
                <a:gd name="T74" fmla="*/ 6 w 1440"/>
                <a:gd name="T75" fmla="*/ 101 h 1142"/>
                <a:gd name="T76" fmla="*/ 2 w 1440"/>
                <a:gd name="T77" fmla="*/ 96 h 1142"/>
                <a:gd name="T78" fmla="*/ 0 w 1440"/>
                <a:gd name="T79" fmla="*/ 87 h 11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1142"/>
                <a:gd name="T122" fmla="*/ 1440 w 1440"/>
                <a:gd name="T123" fmla="*/ 1142 h 11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1142">
                  <a:moveTo>
                    <a:pt x="0" y="937"/>
                  </a:moveTo>
                  <a:lnTo>
                    <a:pt x="5" y="884"/>
                  </a:lnTo>
                  <a:lnTo>
                    <a:pt x="11" y="853"/>
                  </a:lnTo>
                  <a:lnTo>
                    <a:pt x="24" y="803"/>
                  </a:lnTo>
                  <a:lnTo>
                    <a:pt x="78" y="714"/>
                  </a:lnTo>
                  <a:lnTo>
                    <a:pt x="155" y="622"/>
                  </a:lnTo>
                  <a:lnTo>
                    <a:pt x="200" y="588"/>
                  </a:lnTo>
                  <a:lnTo>
                    <a:pt x="281" y="547"/>
                  </a:lnTo>
                  <a:lnTo>
                    <a:pt x="338" y="514"/>
                  </a:lnTo>
                  <a:lnTo>
                    <a:pt x="461" y="421"/>
                  </a:lnTo>
                  <a:lnTo>
                    <a:pt x="504" y="379"/>
                  </a:lnTo>
                  <a:lnTo>
                    <a:pt x="529" y="285"/>
                  </a:lnTo>
                  <a:lnTo>
                    <a:pt x="549" y="235"/>
                  </a:lnTo>
                  <a:lnTo>
                    <a:pt x="598" y="166"/>
                  </a:lnTo>
                  <a:lnTo>
                    <a:pt x="637" y="149"/>
                  </a:lnTo>
                  <a:lnTo>
                    <a:pt x="696" y="142"/>
                  </a:lnTo>
                  <a:lnTo>
                    <a:pt x="731" y="142"/>
                  </a:lnTo>
                  <a:lnTo>
                    <a:pt x="815" y="149"/>
                  </a:lnTo>
                  <a:lnTo>
                    <a:pt x="851" y="142"/>
                  </a:lnTo>
                  <a:lnTo>
                    <a:pt x="889" y="125"/>
                  </a:lnTo>
                  <a:lnTo>
                    <a:pt x="931" y="51"/>
                  </a:lnTo>
                  <a:lnTo>
                    <a:pt x="981" y="11"/>
                  </a:lnTo>
                  <a:lnTo>
                    <a:pt x="1023" y="0"/>
                  </a:lnTo>
                  <a:lnTo>
                    <a:pt x="1068" y="4"/>
                  </a:lnTo>
                  <a:lnTo>
                    <a:pt x="1102" y="18"/>
                  </a:lnTo>
                  <a:lnTo>
                    <a:pt x="1128" y="34"/>
                  </a:lnTo>
                  <a:lnTo>
                    <a:pt x="1142" y="95"/>
                  </a:lnTo>
                  <a:lnTo>
                    <a:pt x="1135" y="95"/>
                  </a:lnTo>
                  <a:lnTo>
                    <a:pt x="1118" y="145"/>
                  </a:lnTo>
                  <a:lnTo>
                    <a:pt x="1106" y="228"/>
                  </a:lnTo>
                  <a:lnTo>
                    <a:pt x="1113" y="278"/>
                  </a:lnTo>
                  <a:lnTo>
                    <a:pt x="1159" y="319"/>
                  </a:lnTo>
                  <a:lnTo>
                    <a:pt x="1228" y="342"/>
                  </a:lnTo>
                  <a:lnTo>
                    <a:pt x="1292" y="374"/>
                  </a:lnTo>
                  <a:lnTo>
                    <a:pt x="1309" y="386"/>
                  </a:lnTo>
                  <a:lnTo>
                    <a:pt x="1330" y="405"/>
                  </a:lnTo>
                  <a:lnTo>
                    <a:pt x="1375" y="454"/>
                  </a:lnTo>
                  <a:lnTo>
                    <a:pt x="1420" y="544"/>
                  </a:lnTo>
                  <a:lnTo>
                    <a:pt x="1440" y="627"/>
                  </a:lnTo>
                  <a:lnTo>
                    <a:pt x="1435" y="628"/>
                  </a:lnTo>
                  <a:lnTo>
                    <a:pt x="1389" y="628"/>
                  </a:lnTo>
                  <a:lnTo>
                    <a:pt x="1378" y="640"/>
                  </a:lnTo>
                  <a:lnTo>
                    <a:pt x="1351" y="672"/>
                  </a:lnTo>
                  <a:lnTo>
                    <a:pt x="1337" y="757"/>
                  </a:lnTo>
                  <a:lnTo>
                    <a:pt x="1313" y="789"/>
                  </a:lnTo>
                  <a:lnTo>
                    <a:pt x="1273" y="803"/>
                  </a:lnTo>
                  <a:lnTo>
                    <a:pt x="1249" y="805"/>
                  </a:lnTo>
                  <a:lnTo>
                    <a:pt x="1242" y="807"/>
                  </a:lnTo>
                  <a:lnTo>
                    <a:pt x="1202" y="807"/>
                  </a:lnTo>
                  <a:lnTo>
                    <a:pt x="1126" y="823"/>
                  </a:lnTo>
                  <a:lnTo>
                    <a:pt x="1037" y="863"/>
                  </a:lnTo>
                  <a:lnTo>
                    <a:pt x="1042" y="858"/>
                  </a:lnTo>
                  <a:lnTo>
                    <a:pt x="980" y="865"/>
                  </a:lnTo>
                  <a:lnTo>
                    <a:pt x="918" y="882"/>
                  </a:lnTo>
                  <a:lnTo>
                    <a:pt x="882" y="884"/>
                  </a:lnTo>
                  <a:lnTo>
                    <a:pt x="841" y="882"/>
                  </a:lnTo>
                  <a:lnTo>
                    <a:pt x="787" y="865"/>
                  </a:lnTo>
                  <a:lnTo>
                    <a:pt x="720" y="849"/>
                  </a:lnTo>
                  <a:lnTo>
                    <a:pt x="668" y="840"/>
                  </a:lnTo>
                  <a:lnTo>
                    <a:pt x="620" y="844"/>
                  </a:lnTo>
                  <a:lnTo>
                    <a:pt x="601" y="844"/>
                  </a:lnTo>
                  <a:lnTo>
                    <a:pt x="573" y="863"/>
                  </a:lnTo>
                  <a:lnTo>
                    <a:pt x="553" y="905"/>
                  </a:lnTo>
                  <a:lnTo>
                    <a:pt x="549" y="935"/>
                  </a:lnTo>
                  <a:lnTo>
                    <a:pt x="560" y="1005"/>
                  </a:lnTo>
                  <a:lnTo>
                    <a:pt x="596" y="1046"/>
                  </a:lnTo>
                  <a:lnTo>
                    <a:pt x="606" y="1095"/>
                  </a:lnTo>
                  <a:lnTo>
                    <a:pt x="606" y="1142"/>
                  </a:lnTo>
                  <a:lnTo>
                    <a:pt x="611" y="1133"/>
                  </a:lnTo>
                  <a:lnTo>
                    <a:pt x="542" y="1105"/>
                  </a:lnTo>
                  <a:lnTo>
                    <a:pt x="482" y="1085"/>
                  </a:lnTo>
                  <a:lnTo>
                    <a:pt x="411" y="1083"/>
                  </a:lnTo>
                  <a:lnTo>
                    <a:pt x="345" y="1100"/>
                  </a:lnTo>
                  <a:lnTo>
                    <a:pt x="243" y="1121"/>
                  </a:lnTo>
                  <a:lnTo>
                    <a:pt x="131" y="1112"/>
                  </a:lnTo>
                  <a:lnTo>
                    <a:pt x="82" y="1085"/>
                  </a:lnTo>
                  <a:lnTo>
                    <a:pt x="58" y="1065"/>
                  </a:lnTo>
                  <a:lnTo>
                    <a:pt x="24" y="1023"/>
                  </a:lnTo>
                  <a:lnTo>
                    <a:pt x="11" y="98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6" name="Freeform 23" descr="Sphere"/>
            <p:cNvSpPr>
              <a:spLocks/>
            </p:cNvSpPr>
            <p:nvPr/>
          </p:nvSpPr>
          <p:spPr bwMode="auto">
            <a:xfrm>
              <a:off x="1584" y="1253"/>
              <a:ext cx="226" cy="252"/>
            </a:xfrm>
            <a:custGeom>
              <a:avLst/>
              <a:gdLst>
                <a:gd name="T0" fmla="*/ 6 w 801"/>
                <a:gd name="T1" fmla="*/ 54 h 825"/>
                <a:gd name="T2" fmla="*/ 0 w 801"/>
                <a:gd name="T3" fmla="*/ 39 h 825"/>
                <a:gd name="T4" fmla="*/ 1 w 801"/>
                <a:gd name="T5" fmla="*/ 30 h 825"/>
                <a:gd name="T6" fmla="*/ 7 w 801"/>
                <a:gd name="T7" fmla="*/ 17 h 825"/>
                <a:gd name="T8" fmla="*/ 13 w 801"/>
                <a:gd name="T9" fmla="*/ 14 h 825"/>
                <a:gd name="T10" fmla="*/ 18 w 801"/>
                <a:gd name="T11" fmla="*/ 7 h 825"/>
                <a:gd name="T12" fmla="*/ 25 w 801"/>
                <a:gd name="T13" fmla="*/ 1 h 825"/>
                <a:gd name="T14" fmla="*/ 32 w 801"/>
                <a:gd name="T15" fmla="*/ 1 h 825"/>
                <a:gd name="T16" fmla="*/ 39 w 801"/>
                <a:gd name="T17" fmla="*/ 7 h 825"/>
                <a:gd name="T18" fmla="*/ 43 w 801"/>
                <a:gd name="T19" fmla="*/ 13 h 825"/>
                <a:gd name="T20" fmla="*/ 49 w 801"/>
                <a:gd name="T21" fmla="*/ 14 h 825"/>
                <a:gd name="T22" fmla="*/ 52 w 801"/>
                <a:gd name="T23" fmla="*/ 18 h 825"/>
                <a:gd name="T24" fmla="*/ 54 w 801"/>
                <a:gd name="T25" fmla="*/ 26 h 825"/>
                <a:gd name="T26" fmla="*/ 60 w 801"/>
                <a:gd name="T27" fmla="*/ 32 h 825"/>
                <a:gd name="T28" fmla="*/ 60 w 801"/>
                <a:gd name="T29" fmla="*/ 32 h 825"/>
                <a:gd name="T30" fmla="*/ 64 w 801"/>
                <a:gd name="T31" fmla="*/ 40 h 825"/>
                <a:gd name="T32" fmla="*/ 62 w 801"/>
                <a:gd name="T33" fmla="*/ 49 h 825"/>
                <a:gd name="T34" fmla="*/ 56 w 801"/>
                <a:gd name="T35" fmla="*/ 63 h 825"/>
                <a:gd name="T36" fmla="*/ 61 w 801"/>
                <a:gd name="T37" fmla="*/ 74 h 825"/>
                <a:gd name="T38" fmla="*/ 52 w 801"/>
                <a:gd name="T39" fmla="*/ 72 h 825"/>
                <a:gd name="T40" fmla="*/ 40 w 801"/>
                <a:gd name="T41" fmla="*/ 75 h 825"/>
                <a:gd name="T42" fmla="*/ 40 w 801"/>
                <a:gd name="T43" fmla="*/ 71 h 825"/>
                <a:gd name="T44" fmla="*/ 29 w 801"/>
                <a:gd name="T45" fmla="*/ 72 h 825"/>
                <a:gd name="T46" fmla="*/ 19 w 801"/>
                <a:gd name="T47" fmla="*/ 74 h 825"/>
                <a:gd name="T48" fmla="*/ 5 w 801"/>
                <a:gd name="T49" fmla="*/ 75 h 825"/>
                <a:gd name="T50" fmla="*/ 2 w 801"/>
                <a:gd name="T51" fmla="*/ 68 h 825"/>
                <a:gd name="T52" fmla="*/ 4 w 801"/>
                <a:gd name="T53" fmla="*/ 63 h 825"/>
                <a:gd name="T54" fmla="*/ 30 w 801"/>
                <a:gd name="T55" fmla="*/ 62 h 825"/>
                <a:gd name="T56" fmla="*/ 33 w 801"/>
                <a:gd name="T57" fmla="*/ 58 h 825"/>
                <a:gd name="T58" fmla="*/ 29 w 801"/>
                <a:gd name="T59" fmla="*/ 53 h 825"/>
                <a:gd name="T60" fmla="*/ 19 w 801"/>
                <a:gd name="T61" fmla="*/ 54 h 825"/>
                <a:gd name="T62" fmla="*/ 12 w 801"/>
                <a:gd name="T63" fmla="*/ 55 h 825"/>
                <a:gd name="T64" fmla="*/ 6 w 801"/>
                <a:gd name="T65" fmla="*/ 57 h 8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1"/>
                <a:gd name="T100" fmla="*/ 0 h 825"/>
                <a:gd name="T101" fmla="*/ 801 w 801"/>
                <a:gd name="T102" fmla="*/ 825 h 8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1" h="825">
                  <a:moveTo>
                    <a:pt x="79" y="604"/>
                  </a:moveTo>
                  <a:lnTo>
                    <a:pt x="73" y="577"/>
                  </a:lnTo>
                  <a:lnTo>
                    <a:pt x="29" y="481"/>
                  </a:lnTo>
                  <a:lnTo>
                    <a:pt x="0" y="422"/>
                  </a:lnTo>
                  <a:lnTo>
                    <a:pt x="0" y="358"/>
                  </a:lnTo>
                  <a:lnTo>
                    <a:pt x="6" y="322"/>
                  </a:lnTo>
                  <a:lnTo>
                    <a:pt x="39" y="258"/>
                  </a:lnTo>
                  <a:lnTo>
                    <a:pt x="91" y="184"/>
                  </a:lnTo>
                  <a:lnTo>
                    <a:pt x="110" y="152"/>
                  </a:lnTo>
                  <a:lnTo>
                    <a:pt x="158" y="152"/>
                  </a:lnTo>
                  <a:lnTo>
                    <a:pt x="196" y="120"/>
                  </a:lnTo>
                  <a:lnTo>
                    <a:pt x="224" y="80"/>
                  </a:lnTo>
                  <a:lnTo>
                    <a:pt x="258" y="41"/>
                  </a:lnTo>
                  <a:lnTo>
                    <a:pt x="314" y="11"/>
                  </a:lnTo>
                  <a:lnTo>
                    <a:pt x="355" y="0"/>
                  </a:lnTo>
                  <a:lnTo>
                    <a:pt x="404" y="11"/>
                  </a:lnTo>
                  <a:lnTo>
                    <a:pt x="446" y="34"/>
                  </a:lnTo>
                  <a:lnTo>
                    <a:pt x="490" y="77"/>
                  </a:lnTo>
                  <a:lnTo>
                    <a:pt x="523" y="116"/>
                  </a:lnTo>
                  <a:lnTo>
                    <a:pt x="537" y="143"/>
                  </a:lnTo>
                  <a:lnTo>
                    <a:pt x="580" y="157"/>
                  </a:lnTo>
                  <a:lnTo>
                    <a:pt x="617" y="152"/>
                  </a:lnTo>
                  <a:lnTo>
                    <a:pt x="651" y="157"/>
                  </a:lnTo>
                  <a:lnTo>
                    <a:pt x="661" y="193"/>
                  </a:lnTo>
                  <a:lnTo>
                    <a:pt x="666" y="253"/>
                  </a:lnTo>
                  <a:lnTo>
                    <a:pt x="677" y="281"/>
                  </a:lnTo>
                  <a:lnTo>
                    <a:pt x="713" y="317"/>
                  </a:lnTo>
                  <a:lnTo>
                    <a:pt x="758" y="343"/>
                  </a:lnTo>
                  <a:lnTo>
                    <a:pt x="760" y="340"/>
                  </a:lnTo>
                  <a:lnTo>
                    <a:pt x="758" y="343"/>
                  </a:lnTo>
                  <a:lnTo>
                    <a:pt x="796" y="383"/>
                  </a:lnTo>
                  <a:lnTo>
                    <a:pt x="801" y="431"/>
                  </a:lnTo>
                  <a:lnTo>
                    <a:pt x="801" y="471"/>
                  </a:lnTo>
                  <a:lnTo>
                    <a:pt x="782" y="527"/>
                  </a:lnTo>
                  <a:lnTo>
                    <a:pt x="727" y="604"/>
                  </a:lnTo>
                  <a:lnTo>
                    <a:pt x="706" y="677"/>
                  </a:lnTo>
                  <a:lnTo>
                    <a:pt x="720" y="745"/>
                  </a:lnTo>
                  <a:lnTo>
                    <a:pt x="765" y="794"/>
                  </a:lnTo>
                  <a:lnTo>
                    <a:pt x="684" y="776"/>
                  </a:lnTo>
                  <a:lnTo>
                    <a:pt x="651" y="774"/>
                  </a:lnTo>
                  <a:lnTo>
                    <a:pt x="549" y="799"/>
                  </a:lnTo>
                  <a:lnTo>
                    <a:pt x="504" y="801"/>
                  </a:lnTo>
                  <a:lnTo>
                    <a:pt x="504" y="794"/>
                  </a:lnTo>
                  <a:lnTo>
                    <a:pt x="506" y="762"/>
                  </a:lnTo>
                  <a:lnTo>
                    <a:pt x="423" y="769"/>
                  </a:lnTo>
                  <a:lnTo>
                    <a:pt x="363" y="774"/>
                  </a:lnTo>
                  <a:lnTo>
                    <a:pt x="286" y="785"/>
                  </a:lnTo>
                  <a:lnTo>
                    <a:pt x="245" y="794"/>
                  </a:lnTo>
                  <a:lnTo>
                    <a:pt x="69" y="825"/>
                  </a:lnTo>
                  <a:lnTo>
                    <a:pt x="58" y="810"/>
                  </a:lnTo>
                  <a:lnTo>
                    <a:pt x="33" y="776"/>
                  </a:lnTo>
                  <a:lnTo>
                    <a:pt x="29" y="733"/>
                  </a:lnTo>
                  <a:lnTo>
                    <a:pt x="39" y="675"/>
                  </a:lnTo>
                  <a:lnTo>
                    <a:pt x="53" y="670"/>
                  </a:lnTo>
                  <a:lnTo>
                    <a:pt x="233" y="663"/>
                  </a:lnTo>
                  <a:lnTo>
                    <a:pt x="373" y="663"/>
                  </a:lnTo>
                  <a:lnTo>
                    <a:pt x="406" y="643"/>
                  </a:lnTo>
                  <a:lnTo>
                    <a:pt x="415" y="620"/>
                  </a:lnTo>
                  <a:lnTo>
                    <a:pt x="399" y="589"/>
                  </a:lnTo>
                  <a:lnTo>
                    <a:pt x="368" y="572"/>
                  </a:lnTo>
                  <a:lnTo>
                    <a:pt x="324" y="575"/>
                  </a:lnTo>
                  <a:lnTo>
                    <a:pt x="245" y="577"/>
                  </a:lnTo>
                  <a:lnTo>
                    <a:pt x="179" y="586"/>
                  </a:lnTo>
                  <a:lnTo>
                    <a:pt x="146" y="592"/>
                  </a:lnTo>
                  <a:lnTo>
                    <a:pt x="98" y="601"/>
                  </a:lnTo>
                  <a:lnTo>
                    <a:pt x="77" y="606"/>
                  </a:lnTo>
                  <a:lnTo>
                    <a:pt x="79" y="60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7" name="Freeform 24"/>
            <p:cNvSpPr>
              <a:spLocks/>
            </p:cNvSpPr>
            <p:nvPr/>
          </p:nvSpPr>
          <p:spPr bwMode="auto">
            <a:xfrm>
              <a:off x="1596" y="1428"/>
              <a:ext cx="105" cy="31"/>
            </a:xfrm>
            <a:custGeom>
              <a:avLst/>
              <a:gdLst>
                <a:gd name="T0" fmla="*/ 0 w 371"/>
                <a:gd name="T1" fmla="*/ 9 h 103"/>
                <a:gd name="T2" fmla="*/ 3 w 371"/>
                <a:gd name="T3" fmla="*/ 5 h 103"/>
                <a:gd name="T4" fmla="*/ 3 w 371"/>
                <a:gd name="T5" fmla="*/ 3 h 103"/>
                <a:gd name="T6" fmla="*/ 3 w 371"/>
                <a:gd name="T7" fmla="*/ 3 h 103"/>
                <a:gd name="T8" fmla="*/ 5 w 371"/>
                <a:gd name="T9" fmla="*/ 3 h 103"/>
                <a:gd name="T10" fmla="*/ 8 w 371"/>
                <a:gd name="T11" fmla="*/ 2 h 103"/>
                <a:gd name="T12" fmla="*/ 11 w 371"/>
                <a:gd name="T13" fmla="*/ 1 h 103"/>
                <a:gd name="T14" fmla="*/ 16 w 371"/>
                <a:gd name="T15" fmla="*/ 1 h 103"/>
                <a:gd name="T16" fmla="*/ 22 w 371"/>
                <a:gd name="T17" fmla="*/ 0 h 103"/>
                <a:gd name="T18" fmla="*/ 26 w 371"/>
                <a:gd name="T19" fmla="*/ 0 h 103"/>
                <a:gd name="T20" fmla="*/ 29 w 371"/>
                <a:gd name="T21" fmla="*/ 2 h 103"/>
                <a:gd name="T22" fmla="*/ 30 w 371"/>
                <a:gd name="T23" fmla="*/ 5 h 103"/>
                <a:gd name="T24" fmla="*/ 29 w 371"/>
                <a:gd name="T25" fmla="*/ 6 h 103"/>
                <a:gd name="T26" fmla="*/ 26 w 371"/>
                <a:gd name="T27" fmla="*/ 8 h 103"/>
                <a:gd name="T28" fmla="*/ 15 w 371"/>
                <a:gd name="T29" fmla="*/ 8 h 103"/>
                <a:gd name="T30" fmla="*/ 1 w 371"/>
                <a:gd name="T31" fmla="*/ 9 h 103"/>
                <a:gd name="T32" fmla="*/ 0 w 371"/>
                <a:gd name="T33" fmla="*/ 9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1"/>
                <a:gd name="T52" fmla="*/ 0 h 103"/>
                <a:gd name="T53" fmla="*/ 371 w 371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1" h="103">
                  <a:moveTo>
                    <a:pt x="0" y="103"/>
                  </a:moveTo>
                  <a:lnTo>
                    <a:pt x="31" y="49"/>
                  </a:lnTo>
                  <a:lnTo>
                    <a:pt x="40" y="33"/>
                  </a:lnTo>
                  <a:lnTo>
                    <a:pt x="37" y="35"/>
                  </a:lnTo>
                  <a:lnTo>
                    <a:pt x="57" y="30"/>
                  </a:lnTo>
                  <a:lnTo>
                    <a:pt x="106" y="20"/>
                  </a:lnTo>
                  <a:lnTo>
                    <a:pt x="140" y="14"/>
                  </a:lnTo>
                  <a:lnTo>
                    <a:pt x="201" y="5"/>
                  </a:lnTo>
                  <a:lnTo>
                    <a:pt x="280" y="3"/>
                  </a:lnTo>
                  <a:lnTo>
                    <a:pt x="324" y="0"/>
                  </a:lnTo>
                  <a:lnTo>
                    <a:pt x="356" y="17"/>
                  </a:lnTo>
                  <a:lnTo>
                    <a:pt x="371" y="49"/>
                  </a:lnTo>
                  <a:lnTo>
                    <a:pt x="361" y="71"/>
                  </a:lnTo>
                  <a:lnTo>
                    <a:pt x="328" y="91"/>
                  </a:lnTo>
                  <a:lnTo>
                    <a:pt x="191" y="91"/>
                  </a:lnTo>
                  <a:lnTo>
                    <a:pt x="13" y="9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8" name="Freeform 25"/>
            <p:cNvSpPr>
              <a:spLocks/>
            </p:cNvSpPr>
            <p:nvPr/>
          </p:nvSpPr>
          <p:spPr bwMode="auto">
            <a:xfrm>
              <a:off x="1601" y="1488"/>
              <a:ext cx="126" cy="71"/>
            </a:xfrm>
            <a:custGeom>
              <a:avLst/>
              <a:gdLst>
                <a:gd name="T0" fmla="*/ 23 w 448"/>
                <a:gd name="T1" fmla="*/ 21 h 233"/>
                <a:gd name="T2" fmla="*/ 20 w 448"/>
                <a:gd name="T3" fmla="*/ 19 h 233"/>
                <a:gd name="T4" fmla="*/ 18 w 448"/>
                <a:gd name="T5" fmla="*/ 18 h 233"/>
                <a:gd name="T6" fmla="*/ 18 w 448"/>
                <a:gd name="T7" fmla="*/ 12 h 233"/>
                <a:gd name="T8" fmla="*/ 17 w 448"/>
                <a:gd name="T9" fmla="*/ 10 h 233"/>
                <a:gd name="T10" fmla="*/ 15 w 448"/>
                <a:gd name="T11" fmla="*/ 9 h 233"/>
                <a:gd name="T12" fmla="*/ 13 w 448"/>
                <a:gd name="T13" fmla="*/ 9 h 233"/>
                <a:gd name="T14" fmla="*/ 10 w 448"/>
                <a:gd name="T15" fmla="*/ 9 h 233"/>
                <a:gd name="T16" fmla="*/ 5 w 448"/>
                <a:gd name="T17" fmla="*/ 9 h 233"/>
                <a:gd name="T18" fmla="*/ 2 w 448"/>
                <a:gd name="T19" fmla="*/ 7 h 233"/>
                <a:gd name="T20" fmla="*/ 0 w 448"/>
                <a:gd name="T21" fmla="*/ 4 h 233"/>
                <a:gd name="T22" fmla="*/ 1 w 448"/>
                <a:gd name="T23" fmla="*/ 6 h 233"/>
                <a:gd name="T24" fmla="*/ 15 w 448"/>
                <a:gd name="T25" fmla="*/ 3 h 233"/>
                <a:gd name="T26" fmla="*/ 18 w 448"/>
                <a:gd name="T27" fmla="*/ 2 h 233"/>
                <a:gd name="T28" fmla="*/ 24 w 448"/>
                <a:gd name="T29" fmla="*/ 1 h 233"/>
                <a:gd name="T30" fmla="*/ 29 w 448"/>
                <a:gd name="T31" fmla="*/ 1 h 233"/>
                <a:gd name="T32" fmla="*/ 35 w 448"/>
                <a:gd name="T33" fmla="*/ 0 h 233"/>
                <a:gd name="T34" fmla="*/ 35 w 448"/>
                <a:gd name="T35" fmla="*/ 3 h 233"/>
                <a:gd name="T36" fmla="*/ 35 w 448"/>
                <a:gd name="T37" fmla="*/ 21 h 233"/>
                <a:gd name="T38" fmla="*/ 33 w 448"/>
                <a:gd name="T39" fmla="*/ 21 h 233"/>
                <a:gd name="T40" fmla="*/ 29 w 448"/>
                <a:gd name="T41" fmla="*/ 20 h 233"/>
                <a:gd name="T42" fmla="*/ 26 w 448"/>
                <a:gd name="T43" fmla="*/ 21 h 233"/>
                <a:gd name="T44" fmla="*/ 23 w 448"/>
                <a:gd name="T45" fmla="*/ 22 h 233"/>
                <a:gd name="T46" fmla="*/ 23 w 448"/>
                <a:gd name="T47" fmla="*/ 21 h 2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8"/>
                <a:gd name="T73" fmla="*/ 0 h 233"/>
                <a:gd name="T74" fmla="*/ 448 w 448"/>
                <a:gd name="T75" fmla="*/ 233 h 2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8" h="233">
                  <a:moveTo>
                    <a:pt x="287" y="230"/>
                  </a:moveTo>
                  <a:lnTo>
                    <a:pt x="256" y="207"/>
                  </a:lnTo>
                  <a:lnTo>
                    <a:pt x="227" y="191"/>
                  </a:lnTo>
                  <a:lnTo>
                    <a:pt x="232" y="135"/>
                  </a:lnTo>
                  <a:lnTo>
                    <a:pt x="218" y="109"/>
                  </a:lnTo>
                  <a:lnTo>
                    <a:pt x="194" y="101"/>
                  </a:lnTo>
                  <a:lnTo>
                    <a:pt x="163" y="101"/>
                  </a:lnTo>
                  <a:lnTo>
                    <a:pt x="120" y="102"/>
                  </a:lnTo>
                  <a:lnTo>
                    <a:pt x="69" y="101"/>
                  </a:lnTo>
                  <a:lnTo>
                    <a:pt x="27" y="79"/>
                  </a:lnTo>
                  <a:lnTo>
                    <a:pt x="0" y="47"/>
                  </a:lnTo>
                  <a:lnTo>
                    <a:pt x="11" y="64"/>
                  </a:lnTo>
                  <a:lnTo>
                    <a:pt x="187" y="29"/>
                  </a:lnTo>
                  <a:lnTo>
                    <a:pt x="230" y="22"/>
                  </a:lnTo>
                  <a:lnTo>
                    <a:pt x="307" y="9"/>
                  </a:lnTo>
                  <a:lnTo>
                    <a:pt x="366" y="6"/>
                  </a:lnTo>
                  <a:lnTo>
                    <a:pt x="448" y="0"/>
                  </a:lnTo>
                  <a:lnTo>
                    <a:pt x="447" y="29"/>
                  </a:lnTo>
                  <a:lnTo>
                    <a:pt x="448" y="230"/>
                  </a:lnTo>
                  <a:lnTo>
                    <a:pt x="411" y="226"/>
                  </a:lnTo>
                  <a:lnTo>
                    <a:pt x="362" y="221"/>
                  </a:lnTo>
                  <a:lnTo>
                    <a:pt x="326" y="230"/>
                  </a:lnTo>
                  <a:lnTo>
                    <a:pt x="294" y="233"/>
                  </a:lnTo>
                  <a:lnTo>
                    <a:pt x="287" y="2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19" name="Freeform 26"/>
            <p:cNvSpPr>
              <a:spLocks/>
            </p:cNvSpPr>
            <p:nvPr/>
          </p:nvSpPr>
          <p:spPr bwMode="auto">
            <a:xfrm>
              <a:off x="1682" y="1490"/>
              <a:ext cx="303" cy="263"/>
            </a:xfrm>
            <a:custGeom>
              <a:avLst/>
              <a:gdLst>
                <a:gd name="T0" fmla="*/ 18 w 1076"/>
                <a:gd name="T1" fmla="*/ 49 h 858"/>
                <a:gd name="T2" fmla="*/ 11 w 1076"/>
                <a:gd name="T3" fmla="*/ 47 h 858"/>
                <a:gd name="T4" fmla="*/ 7 w 1076"/>
                <a:gd name="T5" fmla="*/ 43 h 858"/>
                <a:gd name="T6" fmla="*/ 2 w 1076"/>
                <a:gd name="T7" fmla="*/ 32 h 858"/>
                <a:gd name="T8" fmla="*/ 1 w 1076"/>
                <a:gd name="T9" fmla="*/ 24 h 858"/>
                <a:gd name="T10" fmla="*/ 1 w 1076"/>
                <a:gd name="T11" fmla="*/ 21 h 858"/>
                <a:gd name="T12" fmla="*/ 6 w 1076"/>
                <a:gd name="T13" fmla="*/ 20 h 858"/>
                <a:gd name="T14" fmla="*/ 13 w 1076"/>
                <a:gd name="T15" fmla="*/ 21 h 858"/>
                <a:gd name="T16" fmla="*/ 13 w 1076"/>
                <a:gd name="T17" fmla="*/ 2 h 858"/>
                <a:gd name="T18" fmla="*/ 24 w 1076"/>
                <a:gd name="T19" fmla="*/ 0 h 858"/>
                <a:gd name="T20" fmla="*/ 33 w 1076"/>
                <a:gd name="T21" fmla="*/ 2 h 858"/>
                <a:gd name="T22" fmla="*/ 44 w 1076"/>
                <a:gd name="T23" fmla="*/ 4 h 858"/>
                <a:gd name="T24" fmla="*/ 59 w 1076"/>
                <a:gd name="T25" fmla="*/ 9 h 858"/>
                <a:gd name="T26" fmla="*/ 63 w 1076"/>
                <a:gd name="T27" fmla="*/ 9 h 858"/>
                <a:gd name="T28" fmla="*/ 68 w 1076"/>
                <a:gd name="T29" fmla="*/ 1 h 858"/>
                <a:gd name="T30" fmla="*/ 76 w 1076"/>
                <a:gd name="T31" fmla="*/ 5 h 858"/>
                <a:gd name="T32" fmla="*/ 75 w 1076"/>
                <a:gd name="T33" fmla="*/ 13 h 858"/>
                <a:gd name="T34" fmla="*/ 80 w 1076"/>
                <a:gd name="T35" fmla="*/ 24 h 858"/>
                <a:gd name="T36" fmla="*/ 83 w 1076"/>
                <a:gd name="T37" fmla="*/ 29 h 858"/>
                <a:gd name="T38" fmla="*/ 84 w 1076"/>
                <a:gd name="T39" fmla="*/ 46 h 858"/>
                <a:gd name="T40" fmla="*/ 85 w 1076"/>
                <a:gd name="T41" fmla="*/ 58 h 858"/>
                <a:gd name="T42" fmla="*/ 85 w 1076"/>
                <a:gd name="T43" fmla="*/ 67 h 858"/>
                <a:gd name="T44" fmla="*/ 83 w 1076"/>
                <a:gd name="T45" fmla="*/ 69 h 858"/>
                <a:gd name="T46" fmla="*/ 80 w 1076"/>
                <a:gd name="T47" fmla="*/ 69 h 858"/>
                <a:gd name="T48" fmla="*/ 77 w 1076"/>
                <a:gd name="T49" fmla="*/ 71 h 858"/>
                <a:gd name="T50" fmla="*/ 77 w 1076"/>
                <a:gd name="T51" fmla="*/ 75 h 858"/>
                <a:gd name="T52" fmla="*/ 79 w 1076"/>
                <a:gd name="T53" fmla="*/ 76 h 858"/>
                <a:gd name="T54" fmla="*/ 77 w 1076"/>
                <a:gd name="T55" fmla="*/ 78 h 858"/>
                <a:gd name="T56" fmla="*/ 73 w 1076"/>
                <a:gd name="T57" fmla="*/ 81 h 858"/>
                <a:gd name="T58" fmla="*/ 69 w 1076"/>
                <a:gd name="T59" fmla="*/ 77 h 858"/>
                <a:gd name="T60" fmla="*/ 69 w 1076"/>
                <a:gd name="T61" fmla="*/ 73 h 858"/>
                <a:gd name="T62" fmla="*/ 68 w 1076"/>
                <a:gd name="T63" fmla="*/ 66 h 858"/>
                <a:gd name="T64" fmla="*/ 64 w 1076"/>
                <a:gd name="T65" fmla="*/ 64 h 858"/>
                <a:gd name="T66" fmla="*/ 58 w 1076"/>
                <a:gd name="T67" fmla="*/ 69 h 858"/>
                <a:gd name="T68" fmla="*/ 52 w 1076"/>
                <a:gd name="T69" fmla="*/ 70 h 858"/>
                <a:gd name="T70" fmla="*/ 48 w 1076"/>
                <a:gd name="T71" fmla="*/ 64 h 858"/>
                <a:gd name="T72" fmla="*/ 50 w 1076"/>
                <a:gd name="T73" fmla="*/ 56 h 858"/>
                <a:gd name="T74" fmla="*/ 50 w 1076"/>
                <a:gd name="T75" fmla="*/ 51 h 858"/>
                <a:gd name="T76" fmla="*/ 48 w 1076"/>
                <a:gd name="T77" fmla="*/ 45 h 858"/>
                <a:gd name="T78" fmla="*/ 44 w 1076"/>
                <a:gd name="T79" fmla="*/ 40 h 858"/>
                <a:gd name="T80" fmla="*/ 37 w 1076"/>
                <a:gd name="T81" fmla="*/ 39 h 858"/>
                <a:gd name="T82" fmla="*/ 30 w 1076"/>
                <a:gd name="T83" fmla="*/ 40 h 858"/>
                <a:gd name="T84" fmla="*/ 23 w 1076"/>
                <a:gd name="T85" fmla="*/ 46 h 858"/>
                <a:gd name="T86" fmla="*/ 21 w 1076"/>
                <a:gd name="T87" fmla="*/ 49 h 8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6"/>
                <a:gd name="T133" fmla="*/ 0 h 858"/>
                <a:gd name="T134" fmla="*/ 1076 w 1076"/>
                <a:gd name="T135" fmla="*/ 858 h 8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6" h="858">
                  <a:moveTo>
                    <a:pt x="263" y="531"/>
                  </a:moveTo>
                  <a:lnTo>
                    <a:pt x="223" y="520"/>
                  </a:lnTo>
                  <a:lnTo>
                    <a:pt x="176" y="513"/>
                  </a:lnTo>
                  <a:lnTo>
                    <a:pt x="143" y="504"/>
                  </a:lnTo>
                  <a:lnTo>
                    <a:pt x="119" y="486"/>
                  </a:lnTo>
                  <a:lnTo>
                    <a:pt x="88" y="459"/>
                  </a:lnTo>
                  <a:lnTo>
                    <a:pt x="54" y="415"/>
                  </a:lnTo>
                  <a:lnTo>
                    <a:pt x="30" y="336"/>
                  </a:lnTo>
                  <a:lnTo>
                    <a:pt x="23" y="279"/>
                  </a:lnTo>
                  <a:lnTo>
                    <a:pt x="16" y="256"/>
                  </a:lnTo>
                  <a:lnTo>
                    <a:pt x="0" y="222"/>
                  </a:lnTo>
                  <a:lnTo>
                    <a:pt x="6" y="225"/>
                  </a:lnTo>
                  <a:lnTo>
                    <a:pt x="38" y="222"/>
                  </a:lnTo>
                  <a:lnTo>
                    <a:pt x="74" y="213"/>
                  </a:lnTo>
                  <a:lnTo>
                    <a:pt x="123" y="218"/>
                  </a:lnTo>
                  <a:lnTo>
                    <a:pt x="161" y="222"/>
                  </a:lnTo>
                  <a:lnTo>
                    <a:pt x="159" y="19"/>
                  </a:lnTo>
                  <a:lnTo>
                    <a:pt x="159" y="26"/>
                  </a:lnTo>
                  <a:lnTo>
                    <a:pt x="204" y="24"/>
                  </a:lnTo>
                  <a:lnTo>
                    <a:pt x="306" y="0"/>
                  </a:lnTo>
                  <a:lnTo>
                    <a:pt x="339" y="2"/>
                  </a:lnTo>
                  <a:lnTo>
                    <a:pt x="419" y="19"/>
                  </a:lnTo>
                  <a:lnTo>
                    <a:pt x="432" y="19"/>
                  </a:lnTo>
                  <a:lnTo>
                    <a:pt x="561" y="42"/>
                  </a:lnTo>
                  <a:lnTo>
                    <a:pt x="688" y="77"/>
                  </a:lnTo>
                  <a:lnTo>
                    <a:pt x="741" y="95"/>
                  </a:lnTo>
                  <a:lnTo>
                    <a:pt x="788" y="127"/>
                  </a:lnTo>
                  <a:lnTo>
                    <a:pt x="800" y="93"/>
                  </a:lnTo>
                  <a:lnTo>
                    <a:pt x="826" y="58"/>
                  </a:lnTo>
                  <a:lnTo>
                    <a:pt x="857" y="11"/>
                  </a:lnTo>
                  <a:lnTo>
                    <a:pt x="890" y="93"/>
                  </a:lnTo>
                  <a:lnTo>
                    <a:pt x="964" y="56"/>
                  </a:lnTo>
                  <a:lnTo>
                    <a:pt x="952" y="99"/>
                  </a:lnTo>
                  <a:lnTo>
                    <a:pt x="950" y="142"/>
                  </a:lnTo>
                  <a:lnTo>
                    <a:pt x="945" y="167"/>
                  </a:lnTo>
                  <a:lnTo>
                    <a:pt x="1007" y="250"/>
                  </a:lnTo>
                  <a:lnTo>
                    <a:pt x="1043" y="311"/>
                  </a:lnTo>
                  <a:lnTo>
                    <a:pt x="1043" y="306"/>
                  </a:lnTo>
                  <a:lnTo>
                    <a:pt x="1057" y="374"/>
                  </a:lnTo>
                  <a:lnTo>
                    <a:pt x="1066" y="492"/>
                  </a:lnTo>
                  <a:lnTo>
                    <a:pt x="1076" y="551"/>
                  </a:lnTo>
                  <a:lnTo>
                    <a:pt x="1073" y="612"/>
                  </a:lnTo>
                  <a:lnTo>
                    <a:pt x="1076" y="695"/>
                  </a:lnTo>
                  <a:lnTo>
                    <a:pt x="1073" y="711"/>
                  </a:lnTo>
                  <a:lnTo>
                    <a:pt x="1057" y="723"/>
                  </a:lnTo>
                  <a:lnTo>
                    <a:pt x="1041" y="733"/>
                  </a:lnTo>
                  <a:lnTo>
                    <a:pt x="1023" y="735"/>
                  </a:lnTo>
                  <a:lnTo>
                    <a:pt x="1007" y="737"/>
                  </a:lnTo>
                  <a:lnTo>
                    <a:pt x="981" y="751"/>
                  </a:lnTo>
                  <a:lnTo>
                    <a:pt x="966" y="760"/>
                  </a:lnTo>
                  <a:lnTo>
                    <a:pt x="966" y="788"/>
                  </a:lnTo>
                  <a:lnTo>
                    <a:pt x="966" y="801"/>
                  </a:lnTo>
                  <a:lnTo>
                    <a:pt x="981" y="815"/>
                  </a:lnTo>
                  <a:lnTo>
                    <a:pt x="992" y="811"/>
                  </a:lnTo>
                  <a:lnTo>
                    <a:pt x="985" y="815"/>
                  </a:lnTo>
                  <a:lnTo>
                    <a:pt x="968" y="829"/>
                  </a:lnTo>
                  <a:lnTo>
                    <a:pt x="945" y="849"/>
                  </a:lnTo>
                  <a:lnTo>
                    <a:pt x="919" y="858"/>
                  </a:lnTo>
                  <a:lnTo>
                    <a:pt x="883" y="846"/>
                  </a:lnTo>
                  <a:lnTo>
                    <a:pt x="869" y="822"/>
                  </a:lnTo>
                  <a:lnTo>
                    <a:pt x="867" y="797"/>
                  </a:lnTo>
                  <a:lnTo>
                    <a:pt x="869" y="776"/>
                  </a:lnTo>
                  <a:lnTo>
                    <a:pt x="867" y="726"/>
                  </a:lnTo>
                  <a:lnTo>
                    <a:pt x="852" y="704"/>
                  </a:lnTo>
                  <a:lnTo>
                    <a:pt x="830" y="685"/>
                  </a:lnTo>
                  <a:lnTo>
                    <a:pt x="805" y="683"/>
                  </a:lnTo>
                  <a:lnTo>
                    <a:pt x="781" y="695"/>
                  </a:lnTo>
                  <a:lnTo>
                    <a:pt x="736" y="735"/>
                  </a:lnTo>
                  <a:lnTo>
                    <a:pt x="696" y="749"/>
                  </a:lnTo>
                  <a:lnTo>
                    <a:pt x="652" y="739"/>
                  </a:lnTo>
                  <a:lnTo>
                    <a:pt x="627" y="720"/>
                  </a:lnTo>
                  <a:lnTo>
                    <a:pt x="610" y="685"/>
                  </a:lnTo>
                  <a:lnTo>
                    <a:pt x="607" y="690"/>
                  </a:lnTo>
                  <a:lnTo>
                    <a:pt x="624" y="597"/>
                  </a:lnTo>
                  <a:lnTo>
                    <a:pt x="627" y="576"/>
                  </a:lnTo>
                  <a:lnTo>
                    <a:pt x="624" y="542"/>
                  </a:lnTo>
                  <a:lnTo>
                    <a:pt x="616" y="506"/>
                  </a:lnTo>
                  <a:lnTo>
                    <a:pt x="605" y="475"/>
                  </a:lnTo>
                  <a:lnTo>
                    <a:pt x="575" y="448"/>
                  </a:lnTo>
                  <a:lnTo>
                    <a:pt x="549" y="427"/>
                  </a:lnTo>
                  <a:lnTo>
                    <a:pt x="515" y="420"/>
                  </a:lnTo>
                  <a:lnTo>
                    <a:pt x="473" y="411"/>
                  </a:lnTo>
                  <a:lnTo>
                    <a:pt x="430" y="411"/>
                  </a:lnTo>
                  <a:lnTo>
                    <a:pt x="383" y="425"/>
                  </a:lnTo>
                  <a:lnTo>
                    <a:pt x="337" y="450"/>
                  </a:lnTo>
                  <a:lnTo>
                    <a:pt x="294" y="490"/>
                  </a:lnTo>
                  <a:lnTo>
                    <a:pt x="275" y="506"/>
                  </a:lnTo>
                  <a:lnTo>
                    <a:pt x="263" y="520"/>
                  </a:lnTo>
                  <a:lnTo>
                    <a:pt x="263" y="5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0" name="Freeform 27"/>
            <p:cNvSpPr>
              <a:spLocks/>
            </p:cNvSpPr>
            <p:nvPr/>
          </p:nvSpPr>
          <p:spPr bwMode="auto">
            <a:xfrm>
              <a:off x="1751" y="1616"/>
              <a:ext cx="108" cy="153"/>
            </a:xfrm>
            <a:custGeom>
              <a:avLst/>
              <a:gdLst>
                <a:gd name="T0" fmla="*/ 20 w 380"/>
                <a:gd name="T1" fmla="*/ 47 h 497"/>
                <a:gd name="T2" fmla="*/ 23 w 380"/>
                <a:gd name="T3" fmla="*/ 44 h 497"/>
                <a:gd name="T4" fmla="*/ 26 w 380"/>
                <a:gd name="T5" fmla="*/ 38 h 497"/>
                <a:gd name="T6" fmla="*/ 27 w 380"/>
                <a:gd name="T7" fmla="*/ 35 h 497"/>
                <a:gd name="T8" fmla="*/ 29 w 380"/>
                <a:gd name="T9" fmla="*/ 30 h 497"/>
                <a:gd name="T10" fmla="*/ 29 w 380"/>
                <a:gd name="T11" fmla="*/ 26 h 497"/>
                <a:gd name="T12" fmla="*/ 31 w 380"/>
                <a:gd name="T13" fmla="*/ 18 h 497"/>
                <a:gd name="T14" fmla="*/ 31 w 380"/>
                <a:gd name="T15" fmla="*/ 16 h 497"/>
                <a:gd name="T16" fmla="*/ 31 w 380"/>
                <a:gd name="T17" fmla="*/ 12 h 497"/>
                <a:gd name="T18" fmla="*/ 30 w 380"/>
                <a:gd name="T19" fmla="*/ 9 h 497"/>
                <a:gd name="T20" fmla="*/ 29 w 380"/>
                <a:gd name="T21" fmla="*/ 6 h 497"/>
                <a:gd name="T22" fmla="*/ 26 w 380"/>
                <a:gd name="T23" fmla="*/ 3 h 497"/>
                <a:gd name="T24" fmla="*/ 24 w 380"/>
                <a:gd name="T25" fmla="*/ 2 h 497"/>
                <a:gd name="T26" fmla="*/ 22 w 380"/>
                <a:gd name="T27" fmla="*/ 1 h 497"/>
                <a:gd name="T28" fmla="*/ 18 w 380"/>
                <a:gd name="T29" fmla="*/ 0 h 497"/>
                <a:gd name="T30" fmla="*/ 15 w 380"/>
                <a:gd name="T31" fmla="*/ 0 h 497"/>
                <a:gd name="T32" fmla="*/ 11 w 380"/>
                <a:gd name="T33" fmla="*/ 1 h 497"/>
                <a:gd name="T34" fmla="*/ 7 w 380"/>
                <a:gd name="T35" fmla="*/ 4 h 497"/>
                <a:gd name="T36" fmla="*/ 4 w 380"/>
                <a:gd name="T37" fmla="*/ 7 h 497"/>
                <a:gd name="T38" fmla="*/ 3 w 380"/>
                <a:gd name="T39" fmla="*/ 9 h 497"/>
                <a:gd name="T40" fmla="*/ 2 w 380"/>
                <a:gd name="T41" fmla="*/ 10 h 497"/>
                <a:gd name="T42" fmla="*/ 2 w 380"/>
                <a:gd name="T43" fmla="*/ 11 h 497"/>
                <a:gd name="T44" fmla="*/ 1 w 380"/>
                <a:gd name="T45" fmla="*/ 16 h 497"/>
                <a:gd name="T46" fmla="*/ 0 w 380"/>
                <a:gd name="T47" fmla="*/ 22 h 497"/>
                <a:gd name="T48" fmla="*/ 1 w 380"/>
                <a:gd name="T49" fmla="*/ 28 h 497"/>
                <a:gd name="T50" fmla="*/ 3 w 380"/>
                <a:gd name="T51" fmla="*/ 33 h 497"/>
                <a:gd name="T52" fmla="*/ 6 w 380"/>
                <a:gd name="T53" fmla="*/ 37 h 497"/>
                <a:gd name="T54" fmla="*/ 9 w 380"/>
                <a:gd name="T55" fmla="*/ 40 h 497"/>
                <a:gd name="T56" fmla="*/ 15 w 380"/>
                <a:gd name="T57" fmla="*/ 43 h 497"/>
                <a:gd name="T58" fmla="*/ 20 w 380"/>
                <a:gd name="T59" fmla="*/ 47 h 497"/>
                <a:gd name="T60" fmla="*/ 20 w 380"/>
                <a:gd name="T61" fmla="*/ 47 h 4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0"/>
                <a:gd name="T94" fmla="*/ 0 h 497"/>
                <a:gd name="T95" fmla="*/ 380 w 380"/>
                <a:gd name="T96" fmla="*/ 497 h 4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0" h="497">
                  <a:moveTo>
                    <a:pt x="248" y="495"/>
                  </a:moveTo>
                  <a:lnTo>
                    <a:pt x="282" y="461"/>
                  </a:lnTo>
                  <a:lnTo>
                    <a:pt x="317" y="404"/>
                  </a:lnTo>
                  <a:lnTo>
                    <a:pt x="334" y="374"/>
                  </a:lnTo>
                  <a:lnTo>
                    <a:pt x="357" y="322"/>
                  </a:lnTo>
                  <a:lnTo>
                    <a:pt x="361" y="279"/>
                  </a:lnTo>
                  <a:lnTo>
                    <a:pt x="379" y="186"/>
                  </a:lnTo>
                  <a:lnTo>
                    <a:pt x="380" y="165"/>
                  </a:lnTo>
                  <a:lnTo>
                    <a:pt x="379" y="131"/>
                  </a:lnTo>
                  <a:lnTo>
                    <a:pt x="368" y="95"/>
                  </a:lnTo>
                  <a:lnTo>
                    <a:pt x="357" y="64"/>
                  </a:lnTo>
                  <a:lnTo>
                    <a:pt x="328" y="37"/>
                  </a:lnTo>
                  <a:lnTo>
                    <a:pt x="300" y="16"/>
                  </a:lnTo>
                  <a:lnTo>
                    <a:pt x="268" y="9"/>
                  </a:lnTo>
                  <a:lnTo>
                    <a:pt x="226" y="0"/>
                  </a:lnTo>
                  <a:lnTo>
                    <a:pt x="188" y="0"/>
                  </a:lnTo>
                  <a:lnTo>
                    <a:pt x="139" y="14"/>
                  </a:lnTo>
                  <a:lnTo>
                    <a:pt x="93" y="39"/>
                  </a:lnTo>
                  <a:lnTo>
                    <a:pt x="52" y="79"/>
                  </a:lnTo>
                  <a:lnTo>
                    <a:pt x="31" y="95"/>
                  </a:lnTo>
                  <a:lnTo>
                    <a:pt x="21" y="109"/>
                  </a:lnTo>
                  <a:lnTo>
                    <a:pt x="21" y="120"/>
                  </a:lnTo>
                  <a:lnTo>
                    <a:pt x="8" y="172"/>
                  </a:lnTo>
                  <a:lnTo>
                    <a:pt x="0" y="228"/>
                  </a:lnTo>
                  <a:lnTo>
                    <a:pt x="14" y="297"/>
                  </a:lnTo>
                  <a:lnTo>
                    <a:pt x="36" y="349"/>
                  </a:lnTo>
                  <a:lnTo>
                    <a:pt x="75" y="393"/>
                  </a:lnTo>
                  <a:lnTo>
                    <a:pt x="113" y="423"/>
                  </a:lnTo>
                  <a:lnTo>
                    <a:pt x="185" y="456"/>
                  </a:lnTo>
                  <a:lnTo>
                    <a:pt x="243" y="497"/>
                  </a:lnTo>
                  <a:lnTo>
                    <a:pt x="248" y="49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1" name="Freeform 28"/>
            <p:cNvSpPr>
              <a:spLocks/>
            </p:cNvSpPr>
            <p:nvPr/>
          </p:nvSpPr>
          <p:spPr bwMode="auto">
            <a:xfrm>
              <a:off x="1820" y="1699"/>
              <a:ext cx="191" cy="211"/>
            </a:xfrm>
            <a:custGeom>
              <a:avLst/>
              <a:gdLst>
                <a:gd name="T0" fmla="*/ 0 w 679"/>
                <a:gd name="T1" fmla="*/ 21 h 688"/>
                <a:gd name="T2" fmla="*/ 3 w 679"/>
                <a:gd name="T3" fmla="*/ 18 h 688"/>
                <a:gd name="T4" fmla="*/ 6 w 679"/>
                <a:gd name="T5" fmla="*/ 12 h 688"/>
                <a:gd name="T6" fmla="*/ 7 w 679"/>
                <a:gd name="T7" fmla="*/ 10 h 688"/>
                <a:gd name="T8" fmla="*/ 9 w 679"/>
                <a:gd name="T9" fmla="*/ 5 h 688"/>
                <a:gd name="T10" fmla="*/ 9 w 679"/>
                <a:gd name="T11" fmla="*/ 1 h 688"/>
                <a:gd name="T12" fmla="*/ 9 w 679"/>
                <a:gd name="T13" fmla="*/ 0 h 688"/>
                <a:gd name="T14" fmla="*/ 11 w 679"/>
                <a:gd name="T15" fmla="*/ 3 h 688"/>
                <a:gd name="T16" fmla="*/ 13 w 679"/>
                <a:gd name="T17" fmla="*/ 5 h 688"/>
                <a:gd name="T18" fmla="*/ 16 w 679"/>
                <a:gd name="T19" fmla="*/ 6 h 688"/>
                <a:gd name="T20" fmla="*/ 19 w 679"/>
                <a:gd name="T21" fmla="*/ 5 h 688"/>
                <a:gd name="T22" fmla="*/ 23 w 679"/>
                <a:gd name="T23" fmla="*/ 1 h 688"/>
                <a:gd name="T24" fmla="*/ 25 w 679"/>
                <a:gd name="T25" fmla="*/ 0 h 688"/>
                <a:gd name="T26" fmla="*/ 27 w 679"/>
                <a:gd name="T27" fmla="*/ 0 h 688"/>
                <a:gd name="T28" fmla="*/ 29 w 679"/>
                <a:gd name="T29" fmla="*/ 2 h 688"/>
                <a:gd name="T30" fmla="*/ 30 w 679"/>
                <a:gd name="T31" fmla="*/ 4 h 688"/>
                <a:gd name="T32" fmla="*/ 30 w 679"/>
                <a:gd name="T33" fmla="*/ 9 h 688"/>
                <a:gd name="T34" fmla="*/ 30 w 679"/>
                <a:gd name="T35" fmla="*/ 11 h 688"/>
                <a:gd name="T36" fmla="*/ 30 w 679"/>
                <a:gd name="T37" fmla="*/ 13 h 688"/>
                <a:gd name="T38" fmla="*/ 31 w 679"/>
                <a:gd name="T39" fmla="*/ 15 h 688"/>
                <a:gd name="T40" fmla="*/ 34 w 679"/>
                <a:gd name="T41" fmla="*/ 17 h 688"/>
                <a:gd name="T42" fmla="*/ 36 w 679"/>
                <a:gd name="T43" fmla="*/ 16 h 688"/>
                <a:gd name="T44" fmla="*/ 38 w 679"/>
                <a:gd name="T45" fmla="*/ 14 h 688"/>
                <a:gd name="T46" fmla="*/ 39 w 679"/>
                <a:gd name="T47" fmla="*/ 12 h 688"/>
                <a:gd name="T48" fmla="*/ 40 w 679"/>
                <a:gd name="T49" fmla="*/ 12 h 688"/>
                <a:gd name="T50" fmla="*/ 39 w 679"/>
                <a:gd name="T51" fmla="*/ 12 h 688"/>
                <a:gd name="T52" fmla="*/ 41 w 679"/>
                <a:gd name="T53" fmla="*/ 12 h 688"/>
                <a:gd name="T54" fmla="*/ 42 w 679"/>
                <a:gd name="T55" fmla="*/ 13 h 688"/>
                <a:gd name="T56" fmla="*/ 44 w 679"/>
                <a:gd name="T57" fmla="*/ 19 h 688"/>
                <a:gd name="T58" fmla="*/ 44 w 679"/>
                <a:gd name="T59" fmla="*/ 23 h 688"/>
                <a:gd name="T60" fmla="*/ 44 w 679"/>
                <a:gd name="T61" fmla="*/ 25 h 688"/>
                <a:gd name="T62" fmla="*/ 44 w 679"/>
                <a:gd name="T63" fmla="*/ 29 h 688"/>
                <a:gd name="T64" fmla="*/ 41 w 679"/>
                <a:gd name="T65" fmla="*/ 33 h 688"/>
                <a:gd name="T66" fmla="*/ 41 w 679"/>
                <a:gd name="T67" fmla="*/ 37 h 688"/>
                <a:gd name="T68" fmla="*/ 42 w 679"/>
                <a:gd name="T69" fmla="*/ 42 h 688"/>
                <a:gd name="T70" fmla="*/ 44 w 679"/>
                <a:gd name="T71" fmla="*/ 44 h 688"/>
                <a:gd name="T72" fmla="*/ 52 w 679"/>
                <a:gd name="T73" fmla="*/ 42 h 688"/>
                <a:gd name="T74" fmla="*/ 53 w 679"/>
                <a:gd name="T75" fmla="*/ 46 h 688"/>
                <a:gd name="T76" fmla="*/ 54 w 679"/>
                <a:gd name="T77" fmla="*/ 50 h 688"/>
                <a:gd name="T78" fmla="*/ 54 w 679"/>
                <a:gd name="T79" fmla="*/ 53 h 688"/>
                <a:gd name="T80" fmla="*/ 53 w 679"/>
                <a:gd name="T81" fmla="*/ 61 h 688"/>
                <a:gd name="T82" fmla="*/ 53 w 679"/>
                <a:gd name="T83" fmla="*/ 65 h 688"/>
                <a:gd name="T84" fmla="*/ 53 w 679"/>
                <a:gd name="T85" fmla="*/ 64 h 688"/>
                <a:gd name="T86" fmla="*/ 47 w 679"/>
                <a:gd name="T87" fmla="*/ 60 h 688"/>
                <a:gd name="T88" fmla="*/ 43 w 679"/>
                <a:gd name="T89" fmla="*/ 55 h 688"/>
                <a:gd name="T90" fmla="*/ 37 w 679"/>
                <a:gd name="T91" fmla="*/ 47 h 688"/>
                <a:gd name="T92" fmla="*/ 32 w 679"/>
                <a:gd name="T93" fmla="*/ 45 h 688"/>
                <a:gd name="T94" fmla="*/ 27 w 679"/>
                <a:gd name="T95" fmla="*/ 44 h 688"/>
                <a:gd name="T96" fmla="*/ 25 w 679"/>
                <a:gd name="T97" fmla="*/ 43 h 688"/>
                <a:gd name="T98" fmla="*/ 22 w 679"/>
                <a:gd name="T99" fmla="*/ 43 h 688"/>
                <a:gd name="T100" fmla="*/ 19 w 679"/>
                <a:gd name="T101" fmla="*/ 42 h 688"/>
                <a:gd name="T102" fmla="*/ 17 w 679"/>
                <a:gd name="T103" fmla="*/ 39 h 688"/>
                <a:gd name="T104" fmla="*/ 16 w 679"/>
                <a:gd name="T105" fmla="*/ 34 h 688"/>
                <a:gd name="T106" fmla="*/ 12 w 679"/>
                <a:gd name="T107" fmla="*/ 29 h 688"/>
                <a:gd name="T108" fmla="*/ 6 w 679"/>
                <a:gd name="T109" fmla="*/ 25 h 688"/>
                <a:gd name="T110" fmla="*/ 0 w 679"/>
                <a:gd name="T111" fmla="*/ 21 h 688"/>
                <a:gd name="T112" fmla="*/ 0 w 679"/>
                <a:gd name="T113" fmla="*/ 21 h 6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9"/>
                <a:gd name="T172" fmla="*/ 0 h 688"/>
                <a:gd name="T173" fmla="*/ 679 w 679"/>
                <a:gd name="T174" fmla="*/ 688 h 6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9" h="688">
                  <a:moveTo>
                    <a:pt x="5" y="223"/>
                  </a:moveTo>
                  <a:lnTo>
                    <a:pt x="38" y="189"/>
                  </a:lnTo>
                  <a:lnTo>
                    <a:pt x="74" y="132"/>
                  </a:lnTo>
                  <a:lnTo>
                    <a:pt x="88" y="102"/>
                  </a:lnTo>
                  <a:lnTo>
                    <a:pt x="115" y="50"/>
                  </a:lnTo>
                  <a:lnTo>
                    <a:pt x="116" y="7"/>
                  </a:lnTo>
                  <a:lnTo>
                    <a:pt x="118" y="2"/>
                  </a:lnTo>
                  <a:lnTo>
                    <a:pt x="137" y="37"/>
                  </a:lnTo>
                  <a:lnTo>
                    <a:pt x="161" y="56"/>
                  </a:lnTo>
                  <a:lnTo>
                    <a:pt x="206" y="66"/>
                  </a:lnTo>
                  <a:lnTo>
                    <a:pt x="246" y="52"/>
                  </a:lnTo>
                  <a:lnTo>
                    <a:pt x="290" y="12"/>
                  </a:lnTo>
                  <a:lnTo>
                    <a:pt x="315" y="0"/>
                  </a:lnTo>
                  <a:lnTo>
                    <a:pt x="339" y="2"/>
                  </a:lnTo>
                  <a:lnTo>
                    <a:pt x="361" y="21"/>
                  </a:lnTo>
                  <a:lnTo>
                    <a:pt x="377" y="44"/>
                  </a:lnTo>
                  <a:lnTo>
                    <a:pt x="379" y="93"/>
                  </a:lnTo>
                  <a:lnTo>
                    <a:pt x="377" y="114"/>
                  </a:lnTo>
                  <a:lnTo>
                    <a:pt x="379" y="139"/>
                  </a:lnTo>
                  <a:lnTo>
                    <a:pt x="392" y="164"/>
                  </a:lnTo>
                  <a:lnTo>
                    <a:pt x="428" y="175"/>
                  </a:lnTo>
                  <a:lnTo>
                    <a:pt x="455" y="167"/>
                  </a:lnTo>
                  <a:lnTo>
                    <a:pt x="477" y="146"/>
                  </a:lnTo>
                  <a:lnTo>
                    <a:pt x="494" y="132"/>
                  </a:lnTo>
                  <a:lnTo>
                    <a:pt x="501" y="128"/>
                  </a:lnTo>
                  <a:lnTo>
                    <a:pt x="491" y="128"/>
                  </a:lnTo>
                  <a:lnTo>
                    <a:pt x="517" y="132"/>
                  </a:lnTo>
                  <a:lnTo>
                    <a:pt x="537" y="144"/>
                  </a:lnTo>
                  <a:lnTo>
                    <a:pt x="555" y="205"/>
                  </a:lnTo>
                  <a:lnTo>
                    <a:pt x="560" y="244"/>
                  </a:lnTo>
                  <a:lnTo>
                    <a:pt x="558" y="262"/>
                  </a:lnTo>
                  <a:lnTo>
                    <a:pt x="551" y="307"/>
                  </a:lnTo>
                  <a:lnTo>
                    <a:pt x="524" y="355"/>
                  </a:lnTo>
                  <a:lnTo>
                    <a:pt x="517" y="399"/>
                  </a:lnTo>
                  <a:lnTo>
                    <a:pt x="527" y="442"/>
                  </a:lnTo>
                  <a:lnTo>
                    <a:pt x="562" y="465"/>
                  </a:lnTo>
                  <a:lnTo>
                    <a:pt x="655" y="442"/>
                  </a:lnTo>
                  <a:lnTo>
                    <a:pt x="677" y="491"/>
                  </a:lnTo>
                  <a:lnTo>
                    <a:pt x="679" y="535"/>
                  </a:lnTo>
                  <a:lnTo>
                    <a:pt x="679" y="565"/>
                  </a:lnTo>
                  <a:lnTo>
                    <a:pt x="673" y="647"/>
                  </a:lnTo>
                  <a:lnTo>
                    <a:pt x="664" y="688"/>
                  </a:lnTo>
                  <a:lnTo>
                    <a:pt x="664" y="686"/>
                  </a:lnTo>
                  <a:lnTo>
                    <a:pt x="599" y="640"/>
                  </a:lnTo>
                  <a:lnTo>
                    <a:pt x="539" y="584"/>
                  </a:lnTo>
                  <a:lnTo>
                    <a:pt x="461" y="500"/>
                  </a:lnTo>
                  <a:lnTo>
                    <a:pt x="406" y="475"/>
                  </a:lnTo>
                  <a:lnTo>
                    <a:pt x="346" y="465"/>
                  </a:lnTo>
                  <a:lnTo>
                    <a:pt x="315" y="461"/>
                  </a:lnTo>
                  <a:lnTo>
                    <a:pt x="279" y="459"/>
                  </a:lnTo>
                  <a:lnTo>
                    <a:pt x="246" y="449"/>
                  </a:lnTo>
                  <a:lnTo>
                    <a:pt x="218" y="415"/>
                  </a:lnTo>
                  <a:lnTo>
                    <a:pt x="203" y="360"/>
                  </a:lnTo>
                  <a:lnTo>
                    <a:pt x="146" y="307"/>
                  </a:lnTo>
                  <a:lnTo>
                    <a:pt x="74" y="262"/>
                  </a:lnTo>
                  <a:lnTo>
                    <a:pt x="0" y="225"/>
                  </a:lnTo>
                  <a:lnTo>
                    <a:pt x="5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2" name="Freeform 29"/>
            <p:cNvSpPr>
              <a:spLocks/>
            </p:cNvSpPr>
            <p:nvPr/>
          </p:nvSpPr>
          <p:spPr bwMode="auto">
            <a:xfrm>
              <a:off x="2771" y="1429"/>
              <a:ext cx="386" cy="559"/>
            </a:xfrm>
            <a:custGeom>
              <a:avLst/>
              <a:gdLst>
                <a:gd name="T0" fmla="*/ 2 w 1370"/>
                <a:gd name="T1" fmla="*/ 123 h 1825"/>
                <a:gd name="T2" fmla="*/ 0 w 1370"/>
                <a:gd name="T3" fmla="*/ 111 h 1825"/>
                <a:gd name="T4" fmla="*/ 3 w 1370"/>
                <a:gd name="T5" fmla="*/ 106 h 1825"/>
                <a:gd name="T6" fmla="*/ 8 w 1370"/>
                <a:gd name="T7" fmla="*/ 107 h 1825"/>
                <a:gd name="T8" fmla="*/ 14 w 1370"/>
                <a:gd name="T9" fmla="*/ 105 h 1825"/>
                <a:gd name="T10" fmla="*/ 18 w 1370"/>
                <a:gd name="T11" fmla="*/ 99 h 1825"/>
                <a:gd name="T12" fmla="*/ 23 w 1370"/>
                <a:gd name="T13" fmla="*/ 85 h 1825"/>
                <a:gd name="T14" fmla="*/ 31 w 1370"/>
                <a:gd name="T15" fmla="*/ 75 h 1825"/>
                <a:gd name="T16" fmla="*/ 46 w 1370"/>
                <a:gd name="T17" fmla="*/ 63 h 1825"/>
                <a:gd name="T18" fmla="*/ 57 w 1370"/>
                <a:gd name="T19" fmla="*/ 54 h 1825"/>
                <a:gd name="T20" fmla="*/ 62 w 1370"/>
                <a:gd name="T21" fmla="*/ 39 h 1825"/>
                <a:gd name="T22" fmla="*/ 67 w 1370"/>
                <a:gd name="T23" fmla="*/ 29 h 1825"/>
                <a:gd name="T24" fmla="*/ 75 w 1370"/>
                <a:gd name="T25" fmla="*/ 19 h 1825"/>
                <a:gd name="T26" fmla="*/ 79 w 1370"/>
                <a:gd name="T27" fmla="*/ 8 h 1825"/>
                <a:gd name="T28" fmla="*/ 79 w 1370"/>
                <a:gd name="T29" fmla="*/ 0 h 1825"/>
                <a:gd name="T30" fmla="*/ 85 w 1370"/>
                <a:gd name="T31" fmla="*/ 11 h 1825"/>
                <a:gd name="T32" fmla="*/ 92 w 1370"/>
                <a:gd name="T33" fmla="*/ 19 h 1825"/>
                <a:gd name="T34" fmla="*/ 92 w 1370"/>
                <a:gd name="T35" fmla="*/ 25 h 1825"/>
                <a:gd name="T36" fmla="*/ 86 w 1370"/>
                <a:gd name="T37" fmla="*/ 42 h 1825"/>
                <a:gd name="T38" fmla="*/ 82 w 1370"/>
                <a:gd name="T39" fmla="*/ 55 h 1825"/>
                <a:gd name="T40" fmla="*/ 87 w 1370"/>
                <a:gd name="T41" fmla="*/ 59 h 1825"/>
                <a:gd name="T42" fmla="*/ 92 w 1370"/>
                <a:gd name="T43" fmla="*/ 61 h 1825"/>
                <a:gd name="T44" fmla="*/ 97 w 1370"/>
                <a:gd name="T45" fmla="*/ 66 h 1825"/>
                <a:gd name="T46" fmla="*/ 99 w 1370"/>
                <a:gd name="T47" fmla="*/ 76 h 1825"/>
                <a:gd name="T48" fmla="*/ 97 w 1370"/>
                <a:gd name="T49" fmla="*/ 84 h 1825"/>
                <a:gd name="T50" fmla="*/ 94 w 1370"/>
                <a:gd name="T51" fmla="*/ 86 h 1825"/>
                <a:gd name="T52" fmla="*/ 87 w 1370"/>
                <a:gd name="T53" fmla="*/ 96 h 1825"/>
                <a:gd name="T54" fmla="*/ 84 w 1370"/>
                <a:gd name="T55" fmla="*/ 108 h 1825"/>
                <a:gd name="T56" fmla="*/ 85 w 1370"/>
                <a:gd name="T57" fmla="*/ 118 h 1825"/>
                <a:gd name="T58" fmla="*/ 90 w 1370"/>
                <a:gd name="T59" fmla="*/ 127 h 1825"/>
                <a:gd name="T60" fmla="*/ 96 w 1370"/>
                <a:gd name="T61" fmla="*/ 132 h 1825"/>
                <a:gd name="T62" fmla="*/ 105 w 1370"/>
                <a:gd name="T63" fmla="*/ 138 h 1825"/>
                <a:gd name="T64" fmla="*/ 107 w 1370"/>
                <a:gd name="T65" fmla="*/ 142 h 1825"/>
                <a:gd name="T66" fmla="*/ 108 w 1370"/>
                <a:gd name="T67" fmla="*/ 151 h 1825"/>
                <a:gd name="T68" fmla="*/ 108 w 1370"/>
                <a:gd name="T69" fmla="*/ 163 h 1825"/>
                <a:gd name="T70" fmla="*/ 81 w 1370"/>
                <a:gd name="T71" fmla="*/ 164 h 1825"/>
                <a:gd name="T72" fmla="*/ 71 w 1370"/>
                <a:gd name="T73" fmla="*/ 167 h 1825"/>
                <a:gd name="T74" fmla="*/ 57 w 1370"/>
                <a:gd name="T75" fmla="*/ 168 h 1825"/>
                <a:gd name="T76" fmla="*/ 37 w 1370"/>
                <a:gd name="T77" fmla="*/ 169 h 1825"/>
                <a:gd name="T78" fmla="*/ 23 w 1370"/>
                <a:gd name="T79" fmla="*/ 171 h 1825"/>
                <a:gd name="T80" fmla="*/ 23 w 1370"/>
                <a:gd name="T81" fmla="*/ 161 h 1825"/>
                <a:gd name="T82" fmla="*/ 23 w 1370"/>
                <a:gd name="T83" fmla="*/ 150 h 1825"/>
                <a:gd name="T84" fmla="*/ 22 w 1370"/>
                <a:gd name="T85" fmla="*/ 146 h 1825"/>
                <a:gd name="T86" fmla="*/ 20 w 1370"/>
                <a:gd name="T87" fmla="*/ 144 h 1825"/>
                <a:gd name="T88" fmla="*/ 14 w 1370"/>
                <a:gd name="T89" fmla="*/ 144 h 1825"/>
                <a:gd name="T90" fmla="*/ 11 w 1370"/>
                <a:gd name="T91" fmla="*/ 139 h 1825"/>
                <a:gd name="T92" fmla="*/ 9 w 1370"/>
                <a:gd name="T93" fmla="*/ 136 h 1825"/>
                <a:gd name="T94" fmla="*/ 2 w 1370"/>
                <a:gd name="T95" fmla="*/ 131 h 18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70"/>
                <a:gd name="T145" fmla="*/ 0 h 1825"/>
                <a:gd name="T146" fmla="*/ 1370 w 1370"/>
                <a:gd name="T147" fmla="*/ 1825 h 18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70" h="1825">
                  <a:moveTo>
                    <a:pt x="22" y="1391"/>
                  </a:moveTo>
                  <a:lnTo>
                    <a:pt x="29" y="1314"/>
                  </a:lnTo>
                  <a:lnTo>
                    <a:pt x="15" y="1214"/>
                  </a:lnTo>
                  <a:lnTo>
                    <a:pt x="0" y="1179"/>
                  </a:lnTo>
                  <a:lnTo>
                    <a:pt x="5" y="1144"/>
                  </a:lnTo>
                  <a:lnTo>
                    <a:pt x="33" y="1128"/>
                  </a:lnTo>
                  <a:lnTo>
                    <a:pt x="55" y="1128"/>
                  </a:lnTo>
                  <a:lnTo>
                    <a:pt x="95" y="1137"/>
                  </a:lnTo>
                  <a:lnTo>
                    <a:pt x="129" y="1135"/>
                  </a:lnTo>
                  <a:lnTo>
                    <a:pt x="169" y="1116"/>
                  </a:lnTo>
                  <a:lnTo>
                    <a:pt x="207" y="1094"/>
                  </a:lnTo>
                  <a:lnTo>
                    <a:pt x="224" y="1051"/>
                  </a:lnTo>
                  <a:lnTo>
                    <a:pt x="255" y="953"/>
                  </a:lnTo>
                  <a:lnTo>
                    <a:pt x="290" y="900"/>
                  </a:lnTo>
                  <a:lnTo>
                    <a:pt x="330" y="861"/>
                  </a:lnTo>
                  <a:lnTo>
                    <a:pt x="394" y="801"/>
                  </a:lnTo>
                  <a:lnTo>
                    <a:pt x="446" y="764"/>
                  </a:lnTo>
                  <a:lnTo>
                    <a:pt x="577" y="674"/>
                  </a:lnTo>
                  <a:lnTo>
                    <a:pt x="651" y="631"/>
                  </a:lnTo>
                  <a:lnTo>
                    <a:pt x="713" y="579"/>
                  </a:lnTo>
                  <a:lnTo>
                    <a:pt x="741" y="540"/>
                  </a:lnTo>
                  <a:lnTo>
                    <a:pt x="779" y="417"/>
                  </a:lnTo>
                  <a:lnTo>
                    <a:pt x="796" y="377"/>
                  </a:lnTo>
                  <a:lnTo>
                    <a:pt x="842" y="312"/>
                  </a:lnTo>
                  <a:lnTo>
                    <a:pt x="906" y="251"/>
                  </a:lnTo>
                  <a:lnTo>
                    <a:pt x="945" y="199"/>
                  </a:lnTo>
                  <a:lnTo>
                    <a:pt x="975" y="137"/>
                  </a:lnTo>
                  <a:lnTo>
                    <a:pt x="990" y="86"/>
                  </a:lnTo>
                  <a:lnTo>
                    <a:pt x="992" y="2"/>
                  </a:lnTo>
                  <a:lnTo>
                    <a:pt x="990" y="0"/>
                  </a:lnTo>
                  <a:lnTo>
                    <a:pt x="1030" y="58"/>
                  </a:lnTo>
                  <a:lnTo>
                    <a:pt x="1075" y="114"/>
                  </a:lnTo>
                  <a:lnTo>
                    <a:pt x="1113" y="143"/>
                  </a:lnTo>
                  <a:lnTo>
                    <a:pt x="1152" y="201"/>
                  </a:lnTo>
                  <a:lnTo>
                    <a:pt x="1154" y="226"/>
                  </a:lnTo>
                  <a:lnTo>
                    <a:pt x="1152" y="266"/>
                  </a:lnTo>
                  <a:lnTo>
                    <a:pt x="1123" y="354"/>
                  </a:lnTo>
                  <a:lnTo>
                    <a:pt x="1088" y="449"/>
                  </a:lnTo>
                  <a:lnTo>
                    <a:pt x="1048" y="535"/>
                  </a:lnTo>
                  <a:lnTo>
                    <a:pt x="1035" y="581"/>
                  </a:lnTo>
                  <a:lnTo>
                    <a:pt x="1054" y="616"/>
                  </a:lnTo>
                  <a:lnTo>
                    <a:pt x="1092" y="626"/>
                  </a:lnTo>
                  <a:lnTo>
                    <a:pt x="1132" y="640"/>
                  </a:lnTo>
                  <a:lnTo>
                    <a:pt x="1159" y="647"/>
                  </a:lnTo>
                  <a:lnTo>
                    <a:pt x="1192" y="672"/>
                  </a:lnTo>
                  <a:lnTo>
                    <a:pt x="1221" y="709"/>
                  </a:lnTo>
                  <a:lnTo>
                    <a:pt x="1244" y="764"/>
                  </a:lnTo>
                  <a:lnTo>
                    <a:pt x="1244" y="814"/>
                  </a:lnTo>
                  <a:lnTo>
                    <a:pt x="1221" y="894"/>
                  </a:lnTo>
                  <a:lnTo>
                    <a:pt x="1221" y="896"/>
                  </a:lnTo>
                  <a:lnTo>
                    <a:pt x="1197" y="912"/>
                  </a:lnTo>
                  <a:lnTo>
                    <a:pt x="1190" y="919"/>
                  </a:lnTo>
                  <a:lnTo>
                    <a:pt x="1144" y="960"/>
                  </a:lnTo>
                  <a:lnTo>
                    <a:pt x="1097" y="1026"/>
                  </a:lnTo>
                  <a:lnTo>
                    <a:pt x="1068" y="1072"/>
                  </a:lnTo>
                  <a:lnTo>
                    <a:pt x="1056" y="1153"/>
                  </a:lnTo>
                  <a:lnTo>
                    <a:pt x="1054" y="1214"/>
                  </a:lnTo>
                  <a:lnTo>
                    <a:pt x="1068" y="1255"/>
                  </a:lnTo>
                  <a:lnTo>
                    <a:pt x="1082" y="1293"/>
                  </a:lnTo>
                  <a:lnTo>
                    <a:pt x="1135" y="1354"/>
                  </a:lnTo>
                  <a:lnTo>
                    <a:pt x="1192" y="1400"/>
                  </a:lnTo>
                  <a:lnTo>
                    <a:pt x="1206" y="1405"/>
                  </a:lnTo>
                  <a:lnTo>
                    <a:pt x="1297" y="1447"/>
                  </a:lnTo>
                  <a:lnTo>
                    <a:pt x="1320" y="1468"/>
                  </a:lnTo>
                  <a:lnTo>
                    <a:pt x="1351" y="1523"/>
                  </a:lnTo>
                  <a:lnTo>
                    <a:pt x="1351" y="1516"/>
                  </a:lnTo>
                  <a:lnTo>
                    <a:pt x="1370" y="1579"/>
                  </a:lnTo>
                  <a:lnTo>
                    <a:pt x="1368" y="1614"/>
                  </a:lnTo>
                  <a:lnTo>
                    <a:pt x="1368" y="1660"/>
                  </a:lnTo>
                  <a:lnTo>
                    <a:pt x="1355" y="1732"/>
                  </a:lnTo>
                  <a:lnTo>
                    <a:pt x="1130" y="1741"/>
                  </a:lnTo>
                  <a:lnTo>
                    <a:pt x="1014" y="1751"/>
                  </a:lnTo>
                  <a:lnTo>
                    <a:pt x="899" y="1774"/>
                  </a:lnTo>
                  <a:lnTo>
                    <a:pt x="894" y="1778"/>
                  </a:lnTo>
                  <a:lnTo>
                    <a:pt x="836" y="1778"/>
                  </a:lnTo>
                  <a:lnTo>
                    <a:pt x="724" y="1794"/>
                  </a:lnTo>
                  <a:lnTo>
                    <a:pt x="546" y="1809"/>
                  </a:lnTo>
                  <a:lnTo>
                    <a:pt x="460" y="1802"/>
                  </a:lnTo>
                  <a:lnTo>
                    <a:pt x="415" y="1812"/>
                  </a:lnTo>
                  <a:lnTo>
                    <a:pt x="286" y="1825"/>
                  </a:lnTo>
                  <a:lnTo>
                    <a:pt x="292" y="1812"/>
                  </a:lnTo>
                  <a:lnTo>
                    <a:pt x="284" y="1721"/>
                  </a:lnTo>
                  <a:lnTo>
                    <a:pt x="270" y="1667"/>
                  </a:lnTo>
                  <a:lnTo>
                    <a:pt x="284" y="1600"/>
                  </a:lnTo>
                  <a:lnTo>
                    <a:pt x="277" y="1573"/>
                  </a:lnTo>
                  <a:lnTo>
                    <a:pt x="277" y="1553"/>
                  </a:lnTo>
                  <a:lnTo>
                    <a:pt x="272" y="1530"/>
                  </a:lnTo>
                  <a:lnTo>
                    <a:pt x="247" y="1530"/>
                  </a:lnTo>
                  <a:lnTo>
                    <a:pt x="209" y="1539"/>
                  </a:lnTo>
                  <a:lnTo>
                    <a:pt x="169" y="1535"/>
                  </a:lnTo>
                  <a:lnTo>
                    <a:pt x="145" y="1516"/>
                  </a:lnTo>
                  <a:lnTo>
                    <a:pt x="138" y="1484"/>
                  </a:lnTo>
                  <a:lnTo>
                    <a:pt x="140" y="1447"/>
                  </a:lnTo>
                  <a:lnTo>
                    <a:pt x="109" y="1445"/>
                  </a:lnTo>
                  <a:lnTo>
                    <a:pt x="69" y="1430"/>
                  </a:lnTo>
                  <a:lnTo>
                    <a:pt x="22" y="1398"/>
                  </a:lnTo>
                  <a:lnTo>
                    <a:pt x="22" y="13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3" name="Freeform 30"/>
            <p:cNvSpPr>
              <a:spLocks/>
            </p:cNvSpPr>
            <p:nvPr/>
          </p:nvSpPr>
          <p:spPr bwMode="auto">
            <a:xfrm>
              <a:off x="2850" y="1981"/>
              <a:ext cx="76" cy="72"/>
            </a:xfrm>
            <a:custGeom>
              <a:avLst/>
              <a:gdLst>
                <a:gd name="T0" fmla="*/ 0 w 272"/>
                <a:gd name="T1" fmla="*/ 21 h 233"/>
                <a:gd name="T2" fmla="*/ 0 w 272"/>
                <a:gd name="T3" fmla="*/ 14 h 233"/>
                <a:gd name="T4" fmla="*/ 0 w 272"/>
                <a:gd name="T5" fmla="*/ 10 h 233"/>
                <a:gd name="T6" fmla="*/ 1 w 272"/>
                <a:gd name="T7" fmla="*/ 1 h 233"/>
                <a:gd name="T8" fmla="*/ 1 w 272"/>
                <a:gd name="T9" fmla="*/ 2 h 233"/>
                <a:gd name="T10" fmla="*/ 10 w 272"/>
                <a:gd name="T11" fmla="*/ 1 h 233"/>
                <a:gd name="T12" fmla="*/ 14 w 272"/>
                <a:gd name="T13" fmla="*/ 0 h 233"/>
                <a:gd name="T14" fmla="*/ 21 w 272"/>
                <a:gd name="T15" fmla="*/ 1 h 233"/>
                <a:gd name="T16" fmla="*/ 21 w 272"/>
                <a:gd name="T17" fmla="*/ 8 h 233"/>
                <a:gd name="T18" fmla="*/ 21 w 272"/>
                <a:gd name="T19" fmla="*/ 15 h 233"/>
                <a:gd name="T20" fmla="*/ 20 w 272"/>
                <a:gd name="T21" fmla="*/ 16 h 233"/>
                <a:gd name="T22" fmla="*/ 18 w 272"/>
                <a:gd name="T23" fmla="*/ 18 h 233"/>
                <a:gd name="T24" fmla="*/ 1 w 272"/>
                <a:gd name="T25" fmla="*/ 22 h 233"/>
                <a:gd name="T26" fmla="*/ 0 w 272"/>
                <a:gd name="T27" fmla="*/ 21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2"/>
                <a:gd name="T43" fmla="*/ 0 h 233"/>
                <a:gd name="T44" fmla="*/ 272 w 272"/>
                <a:gd name="T45" fmla="*/ 233 h 2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2" h="233">
                  <a:moveTo>
                    <a:pt x="0" y="219"/>
                  </a:moveTo>
                  <a:lnTo>
                    <a:pt x="0" y="148"/>
                  </a:lnTo>
                  <a:lnTo>
                    <a:pt x="4" y="104"/>
                  </a:lnTo>
                  <a:lnTo>
                    <a:pt x="15" y="10"/>
                  </a:lnTo>
                  <a:lnTo>
                    <a:pt x="8" y="21"/>
                  </a:lnTo>
                  <a:lnTo>
                    <a:pt x="134" y="10"/>
                  </a:lnTo>
                  <a:lnTo>
                    <a:pt x="178" y="0"/>
                  </a:lnTo>
                  <a:lnTo>
                    <a:pt x="265" y="7"/>
                  </a:lnTo>
                  <a:lnTo>
                    <a:pt x="272" y="82"/>
                  </a:lnTo>
                  <a:lnTo>
                    <a:pt x="267" y="152"/>
                  </a:lnTo>
                  <a:lnTo>
                    <a:pt x="253" y="168"/>
                  </a:lnTo>
                  <a:lnTo>
                    <a:pt x="228" y="185"/>
                  </a:lnTo>
                  <a:lnTo>
                    <a:pt x="8" y="233"/>
                  </a:lnTo>
                  <a:lnTo>
                    <a:pt x="0" y="2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4" name="Freeform 31"/>
            <p:cNvSpPr>
              <a:spLocks/>
            </p:cNvSpPr>
            <p:nvPr/>
          </p:nvSpPr>
          <p:spPr bwMode="auto">
            <a:xfrm>
              <a:off x="2843" y="1974"/>
              <a:ext cx="268" cy="313"/>
            </a:xfrm>
            <a:custGeom>
              <a:avLst/>
              <a:gdLst>
                <a:gd name="T0" fmla="*/ 20 w 948"/>
                <a:gd name="T1" fmla="*/ 94 h 1027"/>
                <a:gd name="T2" fmla="*/ 8 w 948"/>
                <a:gd name="T3" fmla="*/ 86 h 1027"/>
                <a:gd name="T4" fmla="*/ 4 w 948"/>
                <a:gd name="T5" fmla="*/ 79 h 1027"/>
                <a:gd name="T6" fmla="*/ 3 w 948"/>
                <a:gd name="T7" fmla="*/ 73 h 1027"/>
                <a:gd name="T8" fmla="*/ 5 w 948"/>
                <a:gd name="T9" fmla="*/ 67 h 1027"/>
                <a:gd name="T10" fmla="*/ 6 w 948"/>
                <a:gd name="T11" fmla="*/ 63 h 1027"/>
                <a:gd name="T12" fmla="*/ 1 w 948"/>
                <a:gd name="T13" fmla="*/ 55 h 1027"/>
                <a:gd name="T14" fmla="*/ 0 w 948"/>
                <a:gd name="T15" fmla="*/ 47 h 1027"/>
                <a:gd name="T16" fmla="*/ 5 w 948"/>
                <a:gd name="T17" fmla="*/ 41 h 1027"/>
                <a:gd name="T18" fmla="*/ 5 w 948"/>
                <a:gd name="T19" fmla="*/ 36 h 1027"/>
                <a:gd name="T20" fmla="*/ 1 w 948"/>
                <a:gd name="T21" fmla="*/ 23 h 1027"/>
                <a:gd name="T22" fmla="*/ 20 w 948"/>
                <a:gd name="T23" fmla="*/ 20 h 1027"/>
                <a:gd name="T24" fmla="*/ 23 w 948"/>
                <a:gd name="T25" fmla="*/ 17 h 1027"/>
                <a:gd name="T26" fmla="*/ 23 w 948"/>
                <a:gd name="T27" fmla="*/ 3 h 1027"/>
                <a:gd name="T28" fmla="*/ 46 w 948"/>
                <a:gd name="T29" fmla="*/ 0 h 1027"/>
                <a:gd name="T30" fmla="*/ 50 w 948"/>
                <a:gd name="T31" fmla="*/ 0 h 1027"/>
                <a:gd name="T32" fmla="*/ 54 w 948"/>
                <a:gd name="T33" fmla="*/ 6 h 1027"/>
                <a:gd name="T34" fmla="*/ 60 w 948"/>
                <a:gd name="T35" fmla="*/ 9 h 1027"/>
                <a:gd name="T36" fmla="*/ 66 w 948"/>
                <a:gd name="T37" fmla="*/ 5 h 1027"/>
                <a:gd name="T38" fmla="*/ 68 w 948"/>
                <a:gd name="T39" fmla="*/ 6 h 1027"/>
                <a:gd name="T40" fmla="*/ 68 w 948"/>
                <a:gd name="T41" fmla="*/ 13 h 1027"/>
                <a:gd name="T42" fmla="*/ 65 w 948"/>
                <a:gd name="T43" fmla="*/ 23 h 1027"/>
                <a:gd name="T44" fmla="*/ 73 w 948"/>
                <a:gd name="T45" fmla="*/ 47 h 1027"/>
                <a:gd name="T46" fmla="*/ 75 w 948"/>
                <a:gd name="T47" fmla="*/ 56 h 1027"/>
                <a:gd name="T48" fmla="*/ 74 w 948"/>
                <a:gd name="T49" fmla="*/ 68 h 1027"/>
                <a:gd name="T50" fmla="*/ 70 w 948"/>
                <a:gd name="T51" fmla="*/ 71 h 1027"/>
                <a:gd name="T52" fmla="*/ 61 w 948"/>
                <a:gd name="T53" fmla="*/ 70 h 1027"/>
                <a:gd name="T54" fmla="*/ 57 w 948"/>
                <a:gd name="T55" fmla="*/ 65 h 1027"/>
                <a:gd name="T56" fmla="*/ 51 w 948"/>
                <a:gd name="T57" fmla="*/ 61 h 1027"/>
                <a:gd name="T58" fmla="*/ 44 w 948"/>
                <a:gd name="T59" fmla="*/ 66 h 1027"/>
                <a:gd name="T60" fmla="*/ 42 w 948"/>
                <a:gd name="T61" fmla="*/ 73 h 1027"/>
                <a:gd name="T62" fmla="*/ 41 w 948"/>
                <a:gd name="T63" fmla="*/ 81 h 1027"/>
                <a:gd name="T64" fmla="*/ 40 w 948"/>
                <a:gd name="T65" fmla="*/ 89 h 1027"/>
                <a:gd name="T66" fmla="*/ 36 w 948"/>
                <a:gd name="T67" fmla="*/ 95 h 1027"/>
                <a:gd name="T68" fmla="*/ 28 w 948"/>
                <a:gd name="T69" fmla="*/ 95 h 1027"/>
                <a:gd name="T70" fmla="*/ 23 w 948"/>
                <a:gd name="T71" fmla="*/ 95 h 1027"/>
                <a:gd name="T72" fmla="*/ 22 w 948"/>
                <a:gd name="T73" fmla="*/ 94 h 10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8"/>
                <a:gd name="T112" fmla="*/ 0 h 1027"/>
                <a:gd name="T113" fmla="*/ 948 w 948"/>
                <a:gd name="T114" fmla="*/ 1027 h 10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8" h="1027">
                  <a:moveTo>
                    <a:pt x="278" y="1018"/>
                  </a:moveTo>
                  <a:lnTo>
                    <a:pt x="255" y="1011"/>
                  </a:lnTo>
                  <a:lnTo>
                    <a:pt x="148" y="956"/>
                  </a:lnTo>
                  <a:lnTo>
                    <a:pt x="95" y="925"/>
                  </a:lnTo>
                  <a:lnTo>
                    <a:pt x="71" y="881"/>
                  </a:lnTo>
                  <a:lnTo>
                    <a:pt x="52" y="851"/>
                  </a:lnTo>
                  <a:lnTo>
                    <a:pt x="41" y="812"/>
                  </a:lnTo>
                  <a:lnTo>
                    <a:pt x="40" y="783"/>
                  </a:lnTo>
                  <a:lnTo>
                    <a:pt x="50" y="749"/>
                  </a:lnTo>
                  <a:lnTo>
                    <a:pt x="61" y="719"/>
                  </a:lnTo>
                  <a:lnTo>
                    <a:pt x="76" y="703"/>
                  </a:lnTo>
                  <a:lnTo>
                    <a:pt x="76" y="683"/>
                  </a:lnTo>
                  <a:lnTo>
                    <a:pt x="41" y="640"/>
                  </a:lnTo>
                  <a:lnTo>
                    <a:pt x="12" y="593"/>
                  </a:lnTo>
                  <a:lnTo>
                    <a:pt x="0" y="541"/>
                  </a:lnTo>
                  <a:lnTo>
                    <a:pt x="5" y="502"/>
                  </a:lnTo>
                  <a:lnTo>
                    <a:pt x="19" y="465"/>
                  </a:lnTo>
                  <a:lnTo>
                    <a:pt x="61" y="441"/>
                  </a:lnTo>
                  <a:lnTo>
                    <a:pt x="71" y="411"/>
                  </a:lnTo>
                  <a:lnTo>
                    <a:pt x="66" y="388"/>
                  </a:lnTo>
                  <a:lnTo>
                    <a:pt x="52" y="379"/>
                  </a:lnTo>
                  <a:lnTo>
                    <a:pt x="19" y="247"/>
                  </a:lnTo>
                  <a:lnTo>
                    <a:pt x="28" y="261"/>
                  </a:lnTo>
                  <a:lnTo>
                    <a:pt x="250" y="213"/>
                  </a:lnTo>
                  <a:lnTo>
                    <a:pt x="278" y="197"/>
                  </a:lnTo>
                  <a:lnTo>
                    <a:pt x="290" y="181"/>
                  </a:lnTo>
                  <a:lnTo>
                    <a:pt x="295" y="108"/>
                  </a:lnTo>
                  <a:lnTo>
                    <a:pt x="288" y="32"/>
                  </a:lnTo>
                  <a:lnTo>
                    <a:pt x="466" y="16"/>
                  </a:lnTo>
                  <a:lnTo>
                    <a:pt x="578" y="0"/>
                  </a:lnTo>
                  <a:lnTo>
                    <a:pt x="636" y="0"/>
                  </a:lnTo>
                  <a:lnTo>
                    <a:pt x="628" y="4"/>
                  </a:lnTo>
                  <a:lnTo>
                    <a:pt x="648" y="46"/>
                  </a:lnTo>
                  <a:lnTo>
                    <a:pt x="679" y="68"/>
                  </a:lnTo>
                  <a:lnTo>
                    <a:pt x="708" y="91"/>
                  </a:lnTo>
                  <a:lnTo>
                    <a:pt x="752" y="93"/>
                  </a:lnTo>
                  <a:lnTo>
                    <a:pt x="783" y="86"/>
                  </a:lnTo>
                  <a:lnTo>
                    <a:pt x="826" y="48"/>
                  </a:lnTo>
                  <a:lnTo>
                    <a:pt x="845" y="46"/>
                  </a:lnTo>
                  <a:lnTo>
                    <a:pt x="855" y="68"/>
                  </a:lnTo>
                  <a:lnTo>
                    <a:pt x="852" y="110"/>
                  </a:lnTo>
                  <a:lnTo>
                    <a:pt x="845" y="145"/>
                  </a:lnTo>
                  <a:lnTo>
                    <a:pt x="824" y="207"/>
                  </a:lnTo>
                  <a:lnTo>
                    <a:pt x="810" y="242"/>
                  </a:lnTo>
                  <a:lnTo>
                    <a:pt x="821" y="261"/>
                  </a:lnTo>
                  <a:lnTo>
                    <a:pt x="910" y="506"/>
                  </a:lnTo>
                  <a:lnTo>
                    <a:pt x="928" y="545"/>
                  </a:lnTo>
                  <a:lnTo>
                    <a:pt x="937" y="602"/>
                  </a:lnTo>
                  <a:lnTo>
                    <a:pt x="948" y="690"/>
                  </a:lnTo>
                  <a:lnTo>
                    <a:pt x="926" y="728"/>
                  </a:lnTo>
                  <a:lnTo>
                    <a:pt x="908" y="742"/>
                  </a:lnTo>
                  <a:lnTo>
                    <a:pt x="872" y="765"/>
                  </a:lnTo>
                  <a:lnTo>
                    <a:pt x="817" y="770"/>
                  </a:lnTo>
                  <a:lnTo>
                    <a:pt x="764" y="756"/>
                  </a:lnTo>
                  <a:lnTo>
                    <a:pt x="741" y="735"/>
                  </a:lnTo>
                  <a:lnTo>
                    <a:pt x="714" y="703"/>
                  </a:lnTo>
                  <a:lnTo>
                    <a:pt x="688" y="672"/>
                  </a:lnTo>
                  <a:lnTo>
                    <a:pt x="643" y="653"/>
                  </a:lnTo>
                  <a:lnTo>
                    <a:pt x="585" y="667"/>
                  </a:lnTo>
                  <a:lnTo>
                    <a:pt x="549" y="712"/>
                  </a:lnTo>
                  <a:lnTo>
                    <a:pt x="535" y="751"/>
                  </a:lnTo>
                  <a:lnTo>
                    <a:pt x="526" y="790"/>
                  </a:lnTo>
                  <a:lnTo>
                    <a:pt x="516" y="840"/>
                  </a:lnTo>
                  <a:lnTo>
                    <a:pt x="513" y="876"/>
                  </a:lnTo>
                  <a:lnTo>
                    <a:pt x="509" y="913"/>
                  </a:lnTo>
                  <a:lnTo>
                    <a:pt x="495" y="960"/>
                  </a:lnTo>
                  <a:lnTo>
                    <a:pt x="480" y="997"/>
                  </a:lnTo>
                  <a:lnTo>
                    <a:pt x="447" y="1027"/>
                  </a:lnTo>
                  <a:lnTo>
                    <a:pt x="409" y="1027"/>
                  </a:lnTo>
                  <a:lnTo>
                    <a:pt x="347" y="1020"/>
                  </a:lnTo>
                  <a:lnTo>
                    <a:pt x="302" y="1020"/>
                  </a:lnTo>
                  <a:lnTo>
                    <a:pt x="290" y="1022"/>
                  </a:lnTo>
                  <a:lnTo>
                    <a:pt x="278" y="1025"/>
                  </a:lnTo>
                  <a:lnTo>
                    <a:pt x="278" y="10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5" name="Freeform 32"/>
            <p:cNvSpPr>
              <a:spLocks/>
            </p:cNvSpPr>
            <p:nvPr/>
          </p:nvSpPr>
          <p:spPr bwMode="auto">
            <a:xfrm>
              <a:off x="3068" y="1461"/>
              <a:ext cx="655" cy="436"/>
            </a:xfrm>
            <a:custGeom>
              <a:avLst/>
              <a:gdLst>
                <a:gd name="T0" fmla="*/ 113 w 2327"/>
                <a:gd name="T1" fmla="*/ 2 h 1424"/>
                <a:gd name="T2" fmla="*/ 104 w 2327"/>
                <a:gd name="T3" fmla="*/ 6 h 1424"/>
                <a:gd name="T4" fmla="*/ 92 w 2327"/>
                <a:gd name="T5" fmla="*/ 16 h 1424"/>
                <a:gd name="T6" fmla="*/ 87 w 2327"/>
                <a:gd name="T7" fmla="*/ 28 h 1424"/>
                <a:gd name="T8" fmla="*/ 84 w 2327"/>
                <a:gd name="T9" fmla="*/ 45 h 1424"/>
                <a:gd name="T10" fmla="*/ 77 w 2327"/>
                <a:gd name="T11" fmla="*/ 50 h 1424"/>
                <a:gd name="T12" fmla="*/ 65 w 2327"/>
                <a:gd name="T13" fmla="*/ 48 h 1424"/>
                <a:gd name="T14" fmla="*/ 58 w 2327"/>
                <a:gd name="T15" fmla="*/ 50 h 1424"/>
                <a:gd name="T16" fmla="*/ 54 w 2327"/>
                <a:gd name="T17" fmla="*/ 56 h 1424"/>
                <a:gd name="T18" fmla="*/ 44 w 2327"/>
                <a:gd name="T19" fmla="*/ 63 h 1424"/>
                <a:gd name="T20" fmla="*/ 30 w 2327"/>
                <a:gd name="T21" fmla="*/ 71 h 1424"/>
                <a:gd name="T22" fmla="*/ 13 w 2327"/>
                <a:gd name="T23" fmla="*/ 75 h 1424"/>
                <a:gd name="T24" fmla="*/ 11 w 2327"/>
                <a:gd name="T25" fmla="*/ 76 h 1424"/>
                <a:gd name="T26" fmla="*/ 7 w 2327"/>
                <a:gd name="T27" fmla="*/ 80 h 1424"/>
                <a:gd name="T28" fmla="*/ 1 w 2327"/>
                <a:gd name="T29" fmla="*/ 91 h 1424"/>
                <a:gd name="T30" fmla="*/ 0 w 2327"/>
                <a:gd name="T31" fmla="*/ 104 h 1424"/>
                <a:gd name="T32" fmla="*/ 2 w 2327"/>
                <a:gd name="T33" fmla="*/ 111 h 1424"/>
                <a:gd name="T34" fmla="*/ 11 w 2327"/>
                <a:gd name="T35" fmla="*/ 122 h 1424"/>
                <a:gd name="T36" fmla="*/ 19 w 2327"/>
                <a:gd name="T37" fmla="*/ 126 h 1424"/>
                <a:gd name="T38" fmla="*/ 23 w 2327"/>
                <a:gd name="T39" fmla="*/ 133 h 1424"/>
                <a:gd name="T40" fmla="*/ 24 w 2327"/>
                <a:gd name="T41" fmla="*/ 133 h 1424"/>
                <a:gd name="T42" fmla="*/ 45 w 2327"/>
                <a:gd name="T43" fmla="*/ 124 h 1424"/>
                <a:gd name="T44" fmla="*/ 52 w 2327"/>
                <a:gd name="T45" fmla="*/ 125 h 1424"/>
                <a:gd name="T46" fmla="*/ 59 w 2327"/>
                <a:gd name="T47" fmla="*/ 124 h 1424"/>
                <a:gd name="T48" fmla="*/ 62 w 2327"/>
                <a:gd name="T49" fmla="*/ 120 h 1424"/>
                <a:gd name="T50" fmla="*/ 64 w 2327"/>
                <a:gd name="T51" fmla="*/ 111 h 1424"/>
                <a:gd name="T52" fmla="*/ 69 w 2327"/>
                <a:gd name="T53" fmla="*/ 105 h 1424"/>
                <a:gd name="T54" fmla="*/ 76 w 2327"/>
                <a:gd name="T55" fmla="*/ 103 h 1424"/>
                <a:gd name="T56" fmla="*/ 86 w 2327"/>
                <a:gd name="T57" fmla="*/ 107 h 1424"/>
                <a:gd name="T58" fmla="*/ 95 w 2327"/>
                <a:gd name="T59" fmla="*/ 112 h 1424"/>
                <a:gd name="T60" fmla="*/ 112 w 2327"/>
                <a:gd name="T61" fmla="*/ 115 h 1424"/>
                <a:gd name="T62" fmla="*/ 119 w 2327"/>
                <a:gd name="T63" fmla="*/ 111 h 1424"/>
                <a:gd name="T64" fmla="*/ 128 w 2327"/>
                <a:gd name="T65" fmla="*/ 103 h 1424"/>
                <a:gd name="T66" fmla="*/ 134 w 2327"/>
                <a:gd name="T67" fmla="*/ 103 h 1424"/>
                <a:gd name="T68" fmla="*/ 138 w 2327"/>
                <a:gd name="T69" fmla="*/ 107 h 1424"/>
                <a:gd name="T70" fmla="*/ 143 w 2327"/>
                <a:gd name="T71" fmla="*/ 107 h 1424"/>
                <a:gd name="T72" fmla="*/ 147 w 2327"/>
                <a:gd name="T73" fmla="*/ 100 h 1424"/>
                <a:gd name="T74" fmla="*/ 153 w 2327"/>
                <a:gd name="T75" fmla="*/ 93 h 1424"/>
                <a:gd name="T76" fmla="*/ 173 w 2327"/>
                <a:gd name="T77" fmla="*/ 91 h 1424"/>
                <a:gd name="T78" fmla="*/ 184 w 2327"/>
                <a:gd name="T79" fmla="*/ 87 h 1424"/>
                <a:gd name="T80" fmla="*/ 176 w 2327"/>
                <a:gd name="T81" fmla="*/ 73 h 1424"/>
                <a:gd name="T82" fmla="*/ 169 w 2327"/>
                <a:gd name="T83" fmla="*/ 70 h 1424"/>
                <a:gd name="T84" fmla="*/ 169 w 2327"/>
                <a:gd name="T85" fmla="*/ 58 h 1424"/>
                <a:gd name="T86" fmla="*/ 163 w 2327"/>
                <a:gd name="T87" fmla="*/ 60 h 1424"/>
                <a:gd name="T88" fmla="*/ 157 w 2327"/>
                <a:gd name="T89" fmla="*/ 58 h 1424"/>
                <a:gd name="T90" fmla="*/ 155 w 2327"/>
                <a:gd name="T91" fmla="*/ 55 h 1424"/>
                <a:gd name="T92" fmla="*/ 154 w 2327"/>
                <a:gd name="T93" fmla="*/ 46 h 1424"/>
                <a:gd name="T94" fmla="*/ 147 w 2327"/>
                <a:gd name="T95" fmla="*/ 42 h 1424"/>
                <a:gd name="T96" fmla="*/ 138 w 2327"/>
                <a:gd name="T97" fmla="*/ 40 h 1424"/>
                <a:gd name="T98" fmla="*/ 135 w 2327"/>
                <a:gd name="T99" fmla="*/ 34 h 1424"/>
                <a:gd name="T100" fmla="*/ 135 w 2327"/>
                <a:gd name="T101" fmla="*/ 29 h 1424"/>
                <a:gd name="T102" fmla="*/ 135 w 2327"/>
                <a:gd name="T103" fmla="*/ 19 h 1424"/>
                <a:gd name="T104" fmla="*/ 129 w 2327"/>
                <a:gd name="T105" fmla="*/ 15 h 1424"/>
                <a:gd name="T106" fmla="*/ 123 w 2327"/>
                <a:gd name="T107" fmla="*/ 14 h 1424"/>
                <a:gd name="T108" fmla="*/ 119 w 2327"/>
                <a:gd name="T109" fmla="*/ 10 h 1424"/>
                <a:gd name="T110" fmla="*/ 121 w 2327"/>
                <a:gd name="T111" fmla="*/ 2 h 1424"/>
                <a:gd name="T112" fmla="*/ 116 w 2327"/>
                <a:gd name="T113" fmla="*/ 0 h 14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7"/>
                <a:gd name="T172" fmla="*/ 0 h 1424"/>
                <a:gd name="T173" fmla="*/ 2327 w 2327"/>
                <a:gd name="T174" fmla="*/ 1424 h 14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7" h="1424">
                  <a:moveTo>
                    <a:pt x="1464" y="3"/>
                  </a:moveTo>
                  <a:lnTo>
                    <a:pt x="1420" y="16"/>
                  </a:lnTo>
                  <a:lnTo>
                    <a:pt x="1382" y="33"/>
                  </a:lnTo>
                  <a:lnTo>
                    <a:pt x="1311" y="64"/>
                  </a:lnTo>
                  <a:lnTo>
                    <a:pt x="1199" y="127"/>
                  </a:lnTo>
                  <a:lnTo>
                    <a:pt x="1159" y="170"/>
                  </a:lnTo>
                  <a:lnTo>
                    <a:pt x="1140" y="206"/>
                  </a:lnTo>
                  <a:lnTo>
                    <a:pt x="1102" y="300"/>
                  </a:lnTo>
                  <a:lnTo>
                    <a:pt x="1075" y="417"/>
                  </a:lnTo>
                  <a:lnTo>
                    <a:pt x="1059" y="484"/>
                  </a:lnTo>
                  <a:lnTo>
                    <a:pt x="1017" y="516"/>
                  </a:lnTo>
                  <a:lnTo>
                    <a:pt x="965" y="528"/>
                  </a:lnTo>
                  <a:lnTo>
                    <a:pt x="900" y="521"/>
                  </a:lnTo>
                  <a:lnTo>
                    <a:pt x="820" y="512"/>
                  </a:lnTo>
                  <a:lnTo>
                    <a:pt x="777" y="521"/>
                  </a:lnTo>
                  <a:lnTo>
                    <a:pt x="737" y="532"/>
                  </a:lnTo>
                  <a:lnTo>
                    <a:pt x="711" y="554"/>
                  </a:lnTo>
                  <a:lnTo>
                    <a:pt x="680" y="593"/>
                  </a:lnTo>
                  <a:lnTo>
                    <a:pt x="646" y="640"/>
                  </a:lnTo>
                  <a:lnTo>
                    <a:pt x="549" y="671"/>
                  </a:lnTo>
                  <a:lnTo>
                    <a:pt x="518" y="697"/>
                  </a:lnTo>
                  <a:lnTo>
                    <a:pt x="374" y="761"/>
                  </a:lnTo>
                  <a:lnTo>
                    <a:pt x="258" y="790"/>
                  </a:lnTo>
                  <a:lnTo>
                    <a:pt x="162" y="799"/>
                  </a:lnTo>
                  <a:lnTo>
                    <a:pt x="167" y="792"/>
                  </a:lnTo>
                  <a:lnTo>
                    <a:pt x="142" y="808"/>
                  </a:lnTo>
                  <a:lnTo>
                    <a:pt x="136" y="815"/>
                  </a:lnTo>
                  <a:lnTo>
                    <a:pt x="89" y="856"/>
                  </a:lnTo>
                  <a:lnTo>
                    <a:pt x="42" y="922"/>
                  </a:lnTo>
                  <a:lnTo>
                    <a:pt x="13" y="968"/>
                  </a:lnTo>
                  <a:lnTo>
                    <a:pt x="2" y="1049"/>
                  </a:lnTo>
                  <a:lnTo>
                    <a:pt x="0" y="1111"/>
                  </a:lnTo>
                  <a:lnTo>
                    <a:pt x="13" y="1151"/>
                  </a:lnTo>
                  <a:lnTo>
                    <a:pt x="27" y="1189"/>
                  </a:lnTo>
                  <a:lnTo>
                    <a:pt x="80" y="1250"/>
                  </a:lnTo>
                  <a:lnTo>
                    <a:pt x="138" y="1296"/>
                  </a:lnTo>
                  <a:lnTo>
                    <a:pt x="151" y="1301"/>
                  </a:lnTo>
                  <a:lnTo>
                    <a:pt x="243" y="1344"/>
                  </a:lnTo>
                  <a:lnTo>
                    <a:pt x="265" y="1364"/>
                  </a:lnTo>
                  <a:lnTo>
                    <a:pt x="296" y="1419"/>
                  </a:lnTo>
                  <a:lnTo>
                    <a:pt x="293" y="1424"/>
                  </a:lnTo>
                  <a:lnTo>
                    <a:pt x="309" y="1419"/>
                  </a:lnTo>
                  <a:lnTo>
                    <a:pt x="395" y="1387"/>
                  </a:lnTo>
                  <a:lnTo>
                    <a:pt x="570" y="1326"/>
                  </a:lnTo>
                  <a:lnTo>
                    <a:pt x="613" y="1319"/>
                  </a:lnTo>
                  <a:lnTo>
                    <a:pt x="661" y="1331"/>
                  </a:lnTo>
                  <a:lnTo>
                    <a:pt x="702" y="1338"/>
                  </a:lnTo>
                  <a:lnTo>
                    <a:pt x="746" y="1326"/>
                  </a:lnTo>
                  <a:lnTo>
                    <a:pt x="751" y="1326"/>
                  </a:lnTo>
                  <a:lnTo>
                    <a:pt x="784" y="1282"/>
                  </a:lnTo>
                  <a:lnTo>
                    <a:pt x="804" y="1243"/>
                  </a:lnTo>
                  <a:lnTo>
                    <a:pt x="815" y="1189"/>
                  </a:lnTo>
                  <a:lnTo>
                    <a:pt x="844" y="1147"/>
                  </a:lnTo>
                  <a:lnTo>
                    <a:pt x="871" y="1123"/>
                  </a:lnTo>
                  <a:lnTo>
                    <a:pt x="894" y="1109"/>
                  </a:lnTo>
                  <a:lnTo>
                    <a:pt x="958" y="1093"/>
                  </a:lnTo>
                  <a:lnTo>
                    <a:pt x="1026" y="1097"/>
                  </a:lnTo>
                  <a:lnTo>
                    <a:pt x="1090" y="1135"/>
                  </a:lnTo>
                  <a:lnTo>
                    <a:pt x="1140" y="1168"/>
                  </a:lnTo>
                  <a:lnTo>
                    <a:pt x="1195" y="1199"/>
                  </a:lnTo>
                  <a:lnTo>
                    <a:pt x="1384" y="1233"/>
                  </a:lnTo>
                  <a:lnTo>
                    <a:pt x="1415" y="1228"/>
                  </a:lnTo>
                  <a:lnTo>
                    <a:pt x="1475" y="1210"/>
                  </a:lnTo>
                  <a:lnTo>
                    <a:pt x="1502" y="1185"/>
                  </a:lnTo>
                  <a:lnTo>
                    <a:pt x="1561" y="1123"/>
                  </a:lnTo>
                  <a:lnTo>
                    <a:pt x="1617" y="1093"/>
                  </a:lnTo>
                  <a:lnTo>
                    <a:pt x="1652" y="1091"/>
                  </a:lnTo>
                  <a:lnTo>
                    <a:pt x="1686" y="1102"/>
                  </a:lnTo>
                  <a:lnTo>
                    <a:pt x="1703" y="1120"/>
                  </a:lnTo>
                  <a:lnTo>
                    <a:pt x="1748" y="1140"/>
                  </a:lnTo>
                  <a:lnTo>
                    <a:pt x="1779" y="1147"/>
                  </a:lnTo>
                  <a:lnTo>
                    <a:pt x="1808" y="1140"/>
                  </a:lnTo>
                  <a:lnTo>
                    <a:pt x="1837" y="1100"/>
                  </a:lnTo>
                  <a:lnTo>
                    <a:pt x="1850" y="1072"/>
                  </a:lnTo>
                  <a:lnTo>
                    <a:pt x="1874" y="1031"/>
                  </a:lnTo>
                  <a:lnTo>
                    <a:pt x="1928" y="988"/>
                  </a:lnTo>
                  <a:lnTo>
                    <a:pt x="1971" y="972"/>
                  </a:lnTo>
                  <a:lnTo>
                    <a:pt x="2187" y="968"/>
                  </a:lnTo>
                  <a:lnTo>
                    <a:pt x="2327" y="979"/>
                  </a:lnTo>
                  <a:lnTo>
                    <a:pt x="2319" y="931"/>
                  </a:lnTo>
                  <a:lnTo>
                    <a:pt x="2263" y="845"/>
                  </a:lnTo>
                  <a:lnTo>
                    <a:pt x="2219" y="785"/>
                  </a:lnTo>
                  <a:lnTo>
                    <a:pt x="2165" y="774"/>
                  </a:lnTo>
                  <a:lnTo>
                    <a:pt x="2137" y="747"/>
                  </a:lnTo>
                  <a:lnTo>
                    <a:pt x="2142" y="690"/>
                  </a:lnTo>
                  <a:lnTo>
                    <a:pt x="2128" y="625"/>
                  </a:lnTo>
                  <a:lnTo>
                    <a:pt x="2088" y="638"/>
                  </a:lnTo>
                  <a:lnTo>
                    <a:pt x="2055" y="645"/>
                  </a:lnTo>
                  <a:lnTo>
                    <a:pt x="2021" y="643"/>
                  </a:lnTo>
                  <a:lnTo>
                    <a:pt x="1981" y="621"/>
                  </a:lnTo>
                  <a:lnTo>
                    <a:pt x="1966" y="602"/>
                  </a:lnTo>
                  <a:lnTo>
                    <a:pt x="1952" y="582"/>
                  </a:lnTo>
                  <a:lnTo>
                    <a:pt x="1950" y="538"/>
                  </a:lnTo>
                  <a:lnTo>
                    <a:pt x="1943" y="493"/>
                  </a:lnTo>
                  <a:lnTo>
                    <a:pt x="1909" y="461"/>
                  </a:lnTo>
                  <a:lnTo>
                    <a:pt x="1857" y="445"/>
                  </a:lnTo>
                  <a:lnTo>
                    <a:pt x="1781" y="436"/>
                  </a:lnTo>
                  <a:lnTo>
                    <a:pt x="1748" y="431"/>
                  </a:lnTo>
                  <a:lnTo>
                    <a:pt x="1708" y="400"/>
                  </a:lnTo>
                  <a:lnTo>
                    <a:pt x="1699" y="359"/>
                  </a:lnTo>
                  <a:lnTo>
                    <a:pt x="1693" y="345"/>
                  </a:lnTo>
                  <a:lnTo>
                    <a:pt x="1699" y="313"/>
                  </a:lnTo>
                  <a:lnTo>
                    <a:pt x="1703" y="268"/>
                  </a:lnTo>
                  <a:lnTo>
                    <a:pt x="1697" y="199"/>
                  </a:lnTo>
                  <a:lnTo>
                    <a:pt x="1667" y="170"/>
                  </a:lnTo>
                  <a:lnTo>
                    <a:pt x="1626" y="163"/>
                  </a:lnTo>
                  <a:lnTo>
                    <a:pt x="1595" y="166"/>
                  </a:lnTo>
                  <a:lnTo>
                    <a:pt x="1549" y="154"/>
                  </a:lnTo>
                  <a:lnTo>
                    <a:pt x="1513" y="127"/>
                  </a:lnTo>
                  <a:lnTo>
                    <a:pt x="1506" y="106"/>
                  </a:lnTo>
                  <a:lnTo>
                    <a:pt x="1511" y="68"/>
                  </a:lnTo>
                  <a:lnTo>
                    <a:pt x="1525" y="21"/>
                  </a:lnTo>
                  <a:lnTo>
                    <a:pt x="1516" y="3"/>
                  </a:lnTo>
                  <a:lnTo>
                    <a:pt x="1464" y="0"/>
                  </a:lnTo>
                  <a:lnTo>
                    <a:pt x="1464" y="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6" name="Freeform 33"/>
            <p:cNvSpPr>
              <a:spLocks/>
            </p:cNvSpPr>
            <p:nvPr/>
          </p:nvSpPr>
          <p:spPr bwMode="auto">
            <a:xfrm>
              <a:off x="2923" y="1864"/>
              <a:ext cx="363" cy="540"/>
            </a:xfrm>
            <a:custGeom>
              <a:avLst/>
              <a:gdLst>
                <a:gd name="T0" fmla="*/ 26 w 1294"/>
                <a:gd name="T1" fmla="*/ 157 h 1763"/>
                <a:gd name="T2" fmla="*/ 33 w 1294"/>
                <a:gd name="T3" fmla="*/ 145 h 1763"/>
                <a:gd name="T4" fmla="*/ 40 w 1294"/>
                <a:gd name="T5" fmla="*/ 139 h 1763"/>
                <a:gd name="T6" fmla="*/ 45 w 1294"/>
                <a:gd name="T7" fmla="*/ 139 h 1763"/>
                <a:gd name="T8" fmla="*/ 54 w 1294"/>
                <a:gd name="T9" fmla="*/ 145 h 1763"/>
                <a:gd name="T10" fmla="*/ 62 w 1294"/>
                <a:gd name="T11" fmla="*/ 144 h 1763"/>
                <a:gd name="T12" fmla="*/ 68 w 1294"/>
                <a:gd name="T13" fmla="*/ 136 h 1763"/>
                <a:gd name="T14" fmla="*/ 68 w 1294"/>
                <a:gd name="T15" fmla="*/ 112 h 1763"/>
                <a:gd name="T16" fmla="*/ 71 w 1294"/>
                <a:gd name="T17" fmla="*/ 105 h 1763"/>
                <a:gd name="T18" fmla="*/ 80 w 1294"/>
                <a:gd name="T19" fmla="*/ 96 h 1763"/>
                <a:gd name="T20" fmla="*/ 85 w 1294"/>
                <a:gd name="T21" fmla="*/ 90 h 1763"/>
                <a:gd name="T22" fmla="*/ 87 w 1294"/>
                <a:gd name="T23" fmla="*/ 77 h 1763"/>
                <a:gd name="T24" fmla="*/ 90 w 1294"/>
                <a:gd name="T25" fmla="*/ 55 h 1763"/>
                <a:gd name="T26" fmla="*/ 97 w 1294"/>
                <a:gd name="T27" fmla="*/ 38 h 1763"/>
                <a:gd name="T28" fmla="*/ 101 w 1294"/>
                <a:gd name="T29" fmla="*/ 21 h 1763"/>
                <a:gd name="T30" fmla="*/ 100 w 1294"/>
                <a:gd name="T31" fmla="*/ 1 h 1763"/>
                <a:gd name="T32" fmla="*/ 93 w 1294"/>
                <a:gd name="T33" fmla="*/ 1 h 1763"/>
                <a:gd name="T34" fmla="*/ 86 w 1294"/>
                <a:gd name="T35" fmla="*/ 1 h 1763"/>
                <a:gd name="T36" fmla="*/ 65 w 1294"/>
                <a:gd name="T37" fmla="*/ 9 h 1763"/>
                <a:gd name="T38" fmla="*/ 64 w 1294"/>
                <a:gd name="T39" fmla="*/ 9 h 1763"/>
                <a:gd name="T40" fmla="*/ 66 w 1294"/>
                <a:gd name="T41" fmla="*/ 18 h 1763"/>
                <a:gd name="T42" fmla="*/ 65 w 1294"/>
                <a:gd name="T43" fmla="*/ 29 h 1763"/>
                <a:gd name="T44" fmla="*/ 38 w 1294"/>
                <a:gd name="T45" fmla="*/ 31 h 1763"/>
                <a:gd name="T46" fmla="*/ 27 w 1294"/>
                <a:gd name="T47" fmla="*/ 34 h 1763"/>
                <a:gd name="T48" fmla="*/ 31 w 1294"/>
                <a:gd name="T49" fmla="*/ 40 h 1763"/>
                <a:gd name="T50" fmla="*/ 37 w 1294"/>
                <a:gd name="T51" fmla="*/ 42 h 1763"/>
                <a:gd name="T52" fmla="*/ 43 w 1294"/>
                <a:gd name="T53" fmla="*/ 38 h 1763"/>
                <a:gd name="T54" fmla="*/ 45 w 1294"/>
                <a:gd name="T55" fmla="*/ 40 h 1763"/>
                <a:gd name="T56" fmla="*/ 45 w 1294"/>
                <a:gd name="T57" fmla="*/ 47 h 1763"/>
                <a:gd name="T58" fmla="*/ 42 w 1294"/>
                <a:gd name="T59" fmla="*/ 56 h 1763"/>
                <a:gd name="T60" fmla="*/ 50 w 1294"/>
                <a:gd name="T61" fmla="*/ 81 h 1763"/>
                <a:gd name="T62" fmla="*/ 52 w 1294"/>
                <a:gd name="T63" fmla="*/ 90 h 1763"/>
                <a:gd name="T64" fmla="*/ 51 w 1294"/>
                <a:gd name="T65" fmla="*/ 102 h 1763"/>
                <a:gd name="T66" fmla="*/ 47 w 1294"/>
                <a:gd name="T67" fmla="*/ 105 h 1763"/>
                <a:gd name="T68" fmla="*/ 38 w 1294"/>
                <a:gd name="T69" fmla="*/ 104 h 1763"/>
                <a:gd name="T70" fmla="*/ 35 w 1294"/>
                <a:gd name="T71" fmla="*/ 99 h 1763"/>
                <a:gd name="T72" fmla="*/ 29 w 1294"/>
                <a:gd name="T73" fmla="*/ 95 h 1763"/>
                <a:gd name="T74" fmla="*/ 21 w 1294"/>
                <a:gd name="T75" fmla="*/ 100 h 1763"/>
                <a:gd name="T76" fmla="*/ 20 w 1294"/>
                <a:gd name="T77" fmla="*/ 108 h 1763"/>
                <a:gd name="T78" fmla="*/ 19 w 1294"/>
                <a:gd name="T79" fmla="*/ 115 h 1763"/>
                <a:gd name="T80" fmla="*/ 17 w 1294"/>
                <a:gd name="T81" fmla="*/ 123 h 1763"/>
                <a:gd name="T82" fmla="*/ 13 w 1294"/>
                <a:gd name="T83" fmla="*/ 130 h 1763"/>
                <a:gd name="T84" fmla="*/ 5 w 1294"/>
                <a:gd name="T85" fmla="*/ 129 h 1763"/>
                <a:gd name="T86" fmla="*/ 1 w 1294"/>
                <a:gd name="T87" fmla="*/ 129 h 1763"/>
                <a:gd name="T88" fmla="*/ 0 w 1294"/>
                <a:gd name="T89" fmla="*/ 129 h 1763"/>
                <a:gd name="T90" fmla="*/ 7 w 1294"/>
                <a:gd name="T91" fmla="*/ 138 h 1763"/>
                <a:gd name="T92" fmla="*/ 9 w 1294"/>
                <a:gd name="T93" fmla="*/ 145 h 1763"/>
                <a:gd name="T94" fmla="*/ 13 w 1294"/>
                <a:gd name="T95" fmla="*/ 149 h 1763"/>
                <a:gd name="T96" fmla="*/ 18 w 1294"/>
                <a:gd name="T97" fmla="*/ 155 h 1763"/>
                <a:gd name="T98" fmla="*/ 20 w 1294"/>
                <a:gd name="T99" fmla="*/ 165 h 17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94"/>
                <a:gd name="T151" fmla="*/ 0 h 1763"/>
                <a:gd name="T152" fmla="*/ 1294 w 1294"/>
                <a:gd name="T153" fmla="*/ 1763 h 17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94" h="1763">
                  <a:moveTo>
                    <a:pt x="255" y="1763"/>
                  </a:moveTo>
                  <a:lnTo>
                    <a:pt x="330" y="1671"/>
                  </a:lnTo>
                  <a:lnTo>
                    <a:pt x="374" y="1608"/>
                  </a:lnTo>
                  <a:lnTo>
                    <a:pt x="417" y="1548"/>
                  </a:lnTo>
                  <a:lnTo>
                    <a:pt x="458" y="1514"/>
                  </a:lnTo>
                  <a:lnTo>
                    <a:pt x="506" y="1486"/>
                  </a:lnTo>
                  <a:lnTo>
                    <a:pt x="543" y="1479"/>
                  </a:lnTo>
                  <a:lnTo>
                    <a:pt x="572" y="1486"/>
                  </a:lnTo>
                  <a:lnTo>
                    <a:pt x="612" y="1509"/>
                  </a:lnTo>
                  <a:lnTo>
                    <a:pt x="681" y="1546"/>
                  </a:lnTo>
                  <a:lnTo>
                    <a:pt x="724" y="1546"/>
                  </a:lnTo>
                  <a:lnTo>
                    <a:pt x="788" y="1535"/>
                  </a:lnTo>
                  <a:lnTo>
                    <a:pt x="833" y="1502"/>
                  </a:lnTo>
                  <a:lnTo>
                    <a:pt x="864" y="1452"/>
                  </a:lnTo>
                  <a:lnTo>
                    <a:pt x="882" y="1380"/>
                  </a:lnTo>
                  <a:lnTo>
                    <a:pt x="870" y="1195"/>
                  </a:lnTo>
                  <a:lnTo>
                    <a:pt x="882" y="1145"/>
                  </a:lnTo>
                  <a:lnTo>
                    <a:pt x="902" y="1118"/>
                  </a:lnTo>
                  <a:lnTo>
                    <a:pt x="939" y="1092"/>
                  </a:lnTo>
                  <a:lnTo>
                    <a:pt x="1018" y="1027"/>
                  </a:lnTo>
                  <a:lnTo>
                    <a:pt x="1061" y="999"/>
                  </a:lnTo>
                  <a:lnTo>
                    <a:pt x="1085" y="957"/>
                  </a:lnTo>
                  <a:lnTo>
                    <a:pt x="1106" y="905"/>
                  </a:lnTo>
                  <a:lnTo>
                    <a:pt x="1106" y="817"/>
                  </a:lnTo>
                  <a:lnTo>
                    <a:pt x="1116" y="729"/>
                  </a:lnTo>
                  <a:lnTo>
                    <a:pt x="1141" y="590"/>
                  </a:lnTo>
                  <a:lnTo>
                    <a:pt x="1183" y="490"/>
                  </a:lnTo>
                  <a:lnTo>
                    <a:pt x="1230" y="408"/>
                  </a:lnTo>
                  <a:lnTo>
                    <a:pt x="1263" y="324"/>
                  </a:lnTo>
                  <a:lnTo>
                    <a:pt x="1284" y="219"/>
                  </a:lnTo>
                  <a:lnTo>
                    <a:pt x="1294" y="136"/>
                  </a:lnTo>
                  <a:lnTo>
                    <a:pt x="1266" y="7"/>
                  </a:lnTo>
                  <a:lnTo>
                    <a:pt x="1221" y="18"/>
                  </a:lnTo>
                  <a:lnTo>
                    <a:pt x="1182" y="11"/>
                  </a:lnTo>
                  <a:lnTo>
                    <a:pt x="1132" y="0"/>
                  </a:lnTo>
                  <a:lnTo>
                    <a:pt x="1090" y="7"/>
                  </a:lnTo>
                  <a:lnTo>
                    <a:pt x="914" y="69"/>
                  </a:lnTo>
                  <a:lnTo>
                    <a:pt x="829" y="101"/>
                  </a:lnTo>
                  <a:lnTo>
                    <a:pt x="813" y="105"/>
                  </a:lnTo>
                  <a:lnTo>
                    <a:pt x="815" y="94"/>
                  </a:lnTo>
                  <a:lnTo>
                    <a:pt x="836" y="157"/>
                  </a:lnTo>
                  <a:lnTo>
                    <a:pt x="833" y="192"/>
                  </a:lnTo>
                  <a:lnTo>
                    <a:pt x="833" y="236"/>
                  </a:lnTo>
                  <a:lnTo>
                    <a:pt x="819" y="310"/>
                  </a:lnTo>
                  <a:lnTo>
                    <a:pt x="594" y="319"/>
                  </a:lnTo>
                  <a:lnTo>
                    <a:pt x="479" y="328"/>
                  </a:lnTo>
                  <a:lnTo>
                    <a:pt x="363" y="350"/>
                  </a:lnTo>
                  <a:lnTo>
                    <a:pt x="350" y="359"/>
                  </a:lnTo>
                  <a:lnTo>
                    <a:pt x="370" y="401"/>
                  </a:lnTo>
                  <a:lnTo>
                    <a:pt x="401" y="423"/>
                  </a:lnTo>
                  <a:lnTo>
                    <a:pt x="430" y="446"/>
                  </a:lnTo>
                  <a:lnTo>
                    <a:pt x="475" y="448"/>
                  </a:lnTo>
                  <a:lnTo>
                    <a:pt x="506" y="441"/>
                  </a:lnTo>
                  <a:lnTo>
                    <a:pt x="548" y="403"/>
                  </a:lnTo>
                  <a:lnTo>
                    <a:pt x="568" y="401"/>
                  </a:lnTo>
                  <a:lnTo>
                    <a:pt x="577" y="423"/>
                  </a:lnTo>
                  <a:lnTo>
                    <a:pt x="575" y="466"/>
                  </a:lnTo>
                  <a:lnTo>
                    <a:pt x="568" y="500"/>
                  </a:lnTo>
                  <a:lnTo>
                    <a:pt x="546" y="562"/>
                  </a:lnTo>
                  <a:lnTo>
                    <a:pt x="532" y="597"/>
                  </a:lnTo>
                  <a:lnTo>
                    <a:pt x="543" y="616"/>
                  </a:lnTo>
                  <a:lnTo>
                    <a:pt x="632" y="861"/>
                  </a:lnTo>
                  <a:lnTo>
                    <a:pt x="650" y="900"/>
                  </a:lnTo>
                  <a:lnTo>
                    <a:pt x="660" y="957"/>
                  </a:lnTo>
                  <a:lnTo>
                    <a:pt x="670" y="1045"/>
                  </a:lnTo>
                  <a:lnTo>
                    <a:pt x="648" y="1083"/>
                  </a:lnTo>
                  <a:lnTo>
                    <a:pt x="630" y="1097"/>
                  </a:lnTo>
                  <a:lnTo>
                    <a:pt x="594" y="1120"/>
                  </a:lnTo>
                  <a:lnTo>
                    <a:pt x="539" y="1125"/>
                  </a:lnTo>
                  <a:lnTo>
                    <a:pt x="486" y="1111"/>
                  </a:lnTo>
                  <a:lnTo>
                    <a:pt x="463" y="1090"/>
                  </a:lnTo>
                  <a:lnTo>
                    <a:pt x="437" y="1058"/>
                  </a:lnTo>
                  <a:lnTo>
                    <a:pt x="410" y="1027"/>
                  </a:lnTo>
                  <a:lnTo>
                    <a:pt x="365" y="1008"/>
                  </a:lnTo>
                  <a:lnTo>
                    <a:pt x="307" y="1022"/>
                  </a:lnTo>
                  <a:lnTo>
                    <a:pt x="271" y="1067"/>
                  </a:lnTo>
                  <a:lnTo>
                    <a:pt x="257" y="1106"/>
                  </a:lnTo>
                  <a:lnTo>
                    <a:pt x="248" y="1145"/>
                  </a:lnTo>
                  <a:lnTo>
                    <a:pt x="238" y="1195"/>
                  </a:lnTo>
                  <a:lnTo>
                    <a:pt x="235" y="1231"/>
                  </a:lnTo>
                  <a:lnTo>
                    <a:pt x="231" y="1268"/>
                  </a:lnTo>
                  <a:lnTo>
                    <a:pt x="217" y="1315"/>
                  </a:lnTo>
                  <a:lnTo>
                    <a:pt x="202" y="1352"/>
                  </a:lnTo>
                  <a:lnTo>
                    <a:pt x="169" y="1382"/>
                  </a:lnTo>
                  <a:lnTo>
                    <a:pt x="131" y="1382"/>
                  </a:lnTo>
                  <a:lnTo>
                    <a:pt x="69" y="1375"/>
                  </a:lnTo>
                  <a:lnTo>
                    <a:pt x="24" y="1375"/>
                  </a:lnTo>
                  <a:lnTo>
                    <a:pt x="12" y="1377"/>
                  </a:lnTo>
                  <a:lnTo>
                    <a:pt x="0" y="1380"/>
                  </a:lnTo>
                  <a:lnTo>
                    <a:pt x="0" y="1373"/>
                  </a:lnTo>
                  <a:lnTo>
                    <a:pt x="64" y="1427"/>
                  </a:lnTo>
                  <a:lnTo>
                    <a:pt x="88" y="1473"/>
                  </a:lnTo>
                  <a:lnTo>
                    <a:pt x="102" y="1507"/>
                  </a:lnTo>
                  <a:lnTo>
                    <a:pt x="110" y="1544"/>
                  </a:lnTo>
                  <a:lnTo>
                    <a:pt x="131" y="1567"/>
                  </a:lnTo>
                  <a:lnTo>
                    <a:pt x="166" y="1587"/>
                  </a:lnTo>
                  <a:lnTo>
                    <a:pt x="202" y="1601"/>
                  </a:lnTo>
                  <a:lnTo>
                    <a:pt x="231" y="1651"/>
                  </a:lnTo>
                  <a:lnTo>
                    <a:pt x="250" y="1745"/>
                  </a:lnTo>
                  <a:lnTo>
                    <a:pt x="255" y="176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7" name="Freeform 34"/>
            <p:cNvSpPr>
              <a:spLocks/>
            </p:cNvSpPr>
            <p:nvPr/>
          </p:nvSpPr>
          <p:spPr bwMode="auto">
            <a:xfrm>
              <a:off x="3807" y="1768"/>
              <a:ext cx="251" cy="310"/>
            </a:xfrm>
            <a:custGeom>
              <a:avLst/>
              <a:gdLst>
                <a:gd name="T0" fmla="*/ 0 w 892"/>
                <a:gd name="T1" fmla="*/ 95 h 1011"/>
                <a:gd name="T2" fmla="*/ 1 w 892"/>
                <a:gd name="T3" fmla="*/ 86 h 1011"/>
                <a:gd name="T4" fmla="*/ 2 w 892"/>
                <a:gd name="T5" fmla="*/ 81 h 1011"/>
                <a:gd name="T6" fmla="*/ 3 w 892"/>
                <a:gd name="T7" fmla="*/ 77 h 1011"/>
                <a:gd name="T8" fmla="*/ 4 w 892"/>
                <a:gd name="T9" fmla="*/ 73 h 1011"/>
                <a:gd name="T10" fmla="*/ 5 w 892"/>
                <a:gd name="T11" fmla="*/ 71 h 1011"/>
                <a:gd name="T12" fmla="*/ 8 w 892"/>
                <a:gd name="T13" fmla="*/ 66 h 1011"/>
                <a:gd name="T14" fmla="*/ 15 w 892"/>
                <a:gd name="T15" fmla="*/ 55 h 1011"/>
                <a:gd name="T16" fmla="*/ 19 w 892"/>
                <a:gd name="T17" fmla="*/ 49 h 1011"/>
                <a:gd name="T18" fmla="*/ 19 w 892"/>
                <a:gd name="T19" fmla="*/ 44 h 1011"/>
                <a:gd name="T20" fmla="*/ 19 w 892"/>
                <a:gd name="T21" fmla="*/ 43 h 1011"/>
                <a:gd name="T22" fmla="*/ 16 w 892"/>
                <a:gd name="T23" fmla="*/ 40 h 1011"/>
                <a:gd name="T24" fmla="*/ 14 w 892"/>
                <a:gd name="T25" fmla="*/ 39 h 1011"/>
                <a:gd name="T26" fmla="*/ 12 w 892"/>
                <a:gd name="T27" fmla="*/ 34 h 1011"/>
                <a:gd name="T28" fmla="*/ 11 w 892"/>
                <a:gd name="T29" fmla="*/ 29 h 1011"/>
                <a:gd name="T30" fmla="*/ 12 w 892"/>
                <a:gd name="T31" fmla="*/ 27 h 1011"/>
                <a:gd name="T32" fmla="*/ 12 w 892"/>
                <a:gd name="T33" fmla="*/ 25 h 1011"/>
                <a:gd name="T34" fmla="*/ 18 w 892"/>
                <a:gd name="T35" fmla="*/ 22 h 1011"/>
                <a:gd name="T36" fmla="*/ 20 w 892"/>
                <a:gd name="T37" fmla="*/ 19 h 1011"/>
                <a:gd name="T38" fmla="*/ 20 w 892"/>
                <a:gd name="T39" fmla="*/ 14 h 1011"/>
                <a:gd name="T40" fmla="*/ 20 w 892"/>
                <a:gd name="T41" fmla="*/ 13 h 1011"/>
                <a:gd name="T42" fmla="*/ 20 w 892"/>
                <a:gd name="T43" fmla="*/ 14 h 1011"/>
                <a:gd name="T44" fmla="*/ 23 w 892"/>
                <a:gd name="T45" fmla="*/ 15 h 1011"/>
                <a:gd name="T46" fmla="*/ 27 w 892"/>
                <a:gd name="T47" fmla="*/ 15 h 1011"/>
                <a:gd name="T48" fmla="*/ 31 w 892"/>
                <a:gd name="T49" fmla="*/ 14 h 1011"/>
                <a:gd name="T50" fmla="*/ 34 w 892"/>
                <a:gd name="T51" fmla="*/ 13 h 1011"/>
                <a:gd name="T52" fmla="*/ 38 w 892"/>
                <a:gd name="T53" fmla="*/ 11 h 1011"/>
                <a:gd name="T54" fmla="*/ 45 w 892"/>
                <a:gd name="T55" fmla="*/ 9 h 1011"/>
                <a:gd name="T56" fmla="*/ 51 w 892"/>
                <a:gd name="T57" fmla="*/ 6 h 1011"/>
                <a:gd name="T58" fmla="*/ 55 w 892"/>
                <a:gd name="T59" fmla="*/ 5 h 1011"/>
                <a:gd name="T60" fmla="*/ 61 w 892"/>
                <a:gd name="T61" fmla="*/ 0 h 1011"/>
                <a:gd name="T62" fmla="*/ 62 w 892"/>
                <a:gd name="T63" fmla="*/ 0 h 1011"/>
                <a:gd name="T64" fmla="*/ 62 w 892"/>
                <a:gd name="T65" fmla="*/ 13 h 1011"/>
                <a:gd name="T66" fmla="*/ 63 w 892"/>
                <a:gd name="T67" fmla="*/ 18 h 1011"/>
                <a:gd name="T68" fmla="*/ 68 w 892"/>
                <a:gd name="T69" fmla="*/ 32 h 1011"/>
                <a:gd name="T70" fmla="*/ 69 w 892"/>
                <a:gd name="T71" fmla="*/ 36 h 1011"/>
                <a:gd name="T72" fmla="*/ 71 w 892"/>
                <a:gd name="T73" fmla="*/ 42 h 1011"/>
                <a:gd name="T74" fmla="*/ 70 w 892"/>
                <a:gd name="T75" fmla="*/ 46 h 1011"/>
                <a:gd name="T76" fmla="*/ 68 w 892"/>
                <a:gd name="T77" fmla="*/ 48 h 1011"/>
                <a:gd name="T78" fmla="*/ 66 w 892"/>
                <a:gd name="T79" fmla="*/ 50 h 1011"/>
                <a:gd name="T80" fmla="*/ 60 w 892"/>
                <a:gd name="T81" fmla="*/ 53 h 1011"/>
                <a:gd name="T82" fmla="*/ 58 w 892"/>
                <a:gd name="T83" fmla="*/ 55 h 1011"/>
                <a:gd name="T84" fmla="*/ 57 w 892"/>
                <a:gd name="T85" fmla="*/ 57 h 1011"/>
                <a:gd name="T86" fmla="*/ 57 w 892"/>
                <a:gd name="T87" fmla="*/ 63 h 1011"/>
                <a:gd name="T88" fmla="*/ 58 w 892"/>
                <a:gd name="T89" fmla="*/ 68 h 1011"/>
                <a:gd name="T90" fmla="*/ 59 w 892"/>
                <a:gd name="T91" fmla="*/ 72 h 1011"/>
                <a:gd name="T92" fmla="*/ 58 w 892"/>
                <a:gd name="T93" fmla="*/ 77 h 1011"/>
                <a:gd name="T94" fmla="*/ 58 w 892"/>
                <a:gd name="T95" fmla="*/ 81 h 1011"/>
                <a:gd name="T96" fmla="*/ 56 w 892"/>
                <a:gd name="T97" fmla="*/ 89 h 1011"/>
                <a:gd name="T98" fmla="*/ 56 w 892"/>
                <a:gd name="T99" fmla="*/ 89 h 1011"/>
                <a:gd name="T100" fmla="*/ 56 w 892"/>
                <a:gd name="T101" fmla="*/ 89 h 1011"/>
                <a:gd name="T102" fmla="*/ 29 w 892"/>
                <a:gd name="T103" fmla="*/ 88 h 1011"/>
                <a:gd name="T104" fmla="*/ 14 w 892"/>
                <a:gd name="T105" fmla="*/ 88 h 1011"/>
                <a:gd name="T106" fmla="*/ 11 w 892"/>
                <a:gd name="T107" fmla="*/ 88 h 1011"/>
                <a:gd name="T108" fmla="*/ 4 w 892"/>
                <a:gd name="T109" fmla="*/ 90 h 1011"/>
                <a:gd name="T110" fmla="*/ 0 w 892"/>
                <a:gd name="T111" fmla="*/ 95 h 10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2"/>
                <a:gd name="T169" fmla="*/ 0 h 1011"/>
                <a:gd name="T170" fmla="*/ 892 w 892"/>
                <a:gd name="T171" fmla="*/ 1011 h 10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2" h="1011">
                  <a:moveTo>
                    <a:pt x="0" y="1011"/>
                  </a:moveTo>
                  <a:lnTo>
                    <a:pt x="17" y="919"/>
                  </a:lnTo>
                  <a:lnTo>
                    <a:pt x="24" y="860"/>
                  </a:lnTo>
                  <a:lnTo>
                    <a:pt x="40" y="815"/>
                  </a:lnTo>
                  <a:lnTo>
                    <a:pt x="53" y="781"/>
                  </a:lnTo>
                  <a:lnTo>
                    <a:pt x="66" y="749"/>
                  </a:lnTo>
                  <a:lnTo>
                    <a:pt x="100" y="697"/>
                  </a:lnTo>
                  <a:lnTo>
                    <a:pt x="196" y="586"/>
                  </a:lnTo>
                  <a:lnTo>
                    <a:pt x="234" y="520"/>
                  </a:lnTo>
                  <a:lnTo>
                    <a:pt x="241" y="474"/>
                  </a:lnTo>
                  <a:lnTo>
                    <a:pt x="237" y="454"/>
                  </a:lnTo>
                  <a:lnTo>
                    <a:pt x="205" y="425"/>
                  </a:lnTo>
                  <a:lnTo>
                    <a:pt x="172" y="411"/>
                  </a:lnTo>
                  <a:lnTo>
                    <a:pt x="151" y="363"/>
                  </a:lnTo>
                  <a:lnTo>
                    <a:pt x="141" y="309"/>
                  </a:lnTo>
                  <a:lnTo>
                    <a:pt x="146" y="286"/>
                  </a:lnTo>
                  <a:lnTo>
                    <a:pt x="154" y="268"/>
                  </a:lnTo>
                  <a:lnTo>
                    <a:pt x="225" y="238"/>
                  </a:lnTo>
                  <a:lnTo>
                    <a:pt x="248" y="198"/>
                  </a:lnTo>
                  <a:lnTo>
                    <a:pt x="253" y="146"/>
                  </a:lnTo>
                  <a:lnTo>
                    <a:pt x="253" y="144"/>
                  </a:lnTo>
                  <a:lnTo>
                    <a:pt x="253" y="146"/>
                  </a:lnTo>
                  <a:lnTo>
                    <a:pt x="296" y="157"/>
                  </a:lnTo>
                  <a:lnTo>
                    <a:pt x="343" y="157"/>
                  </a:lnTo>
                  <a:lnTo>
                    <a:pt x="391" y="153"/>
                  </a:lnTo>
                  <a:lnTo>
                    <a:pt x="429" y="141"/>
                  </a:lnTo>
                  <a:lnTo>
                    <a:pt x="475" y="118"/>
                  </a:lnTo>
                  <a:lnTo>
                    <a:pt x="564" y="98"/>
                  </a:lnTo>
                  <a:lnTo>
                    <a:pt x="646" y="64"/>
                  </a:lnTo>
                  <a:lnTo>
                    <a:pt x="688" y="48"/>
                  </a:lnTo>
                  <a:lnTo>
                    <a:pt x="776" y="2"/>
                  </a:lnTo>
                  <a:lnTo>
                    <a:pt x="778" y="0"/>
                  </a:lnTo>
                  <a:lnTo>
                    <a:pt x="778" y="134"/>
                  </a:lnTo>
                  <a:lnTo>
                    <a:pt x="792" y="188"/>
                  </a:lnTo>
                  <a:lnTo>
                    <a:pt x="854" y="338"/>
                  </a:lnTo>
                  <a:lnTo>
                    <a:pt x="872" y="386"/>
                  </a:lnTo>
                  <a:lnTo>
                    <a:pt x="892" y="449"/>
                  </a:lnTo>
                  <a:lnTo>
                    <a:pt x="883" y="486"/>
                  </a:lnTo>
                  <a:lnTo>
                    <a:pt x="859" y="511"/>
                  </a:lnTo>
                  <a:lnTo>
                    <a:pt x="830" y="532"/>
                  </a:lnTo>
                  <a:lnTo>
                    <a:pt x="754" y="565"/>
                  </a:lnTo>
                  <a:lnTo>
                    <a:pt x="727" y="588"/>
                  </a:lnTo>
                  <a:lnTo>
                    <a:pt x="723" y="611"/>
                  </a:lnTo>
                  <a:lnTo>
                    <a:pt x="714" y="666"/>
                  </a:lnTo>
                  <a:lnTo>
                    <a:pt x="727" y="720"/>
                  </a:lnTo>
                  <a:lnTo>
                    <a:pt x="739" y="770"/>
                  </a:lnTo>
                  <a:lnTo>
                    <a:pt x="734" y="819"/>
                  </a:lnTo>
                  <a:lnTo>
                    <a:pt x="727" y="858"/>
                  </a:lnTo>
                  <a:lnTo>
                    <a:pt x="702" y="947"/>
                  </a:lnTo>
                  <a:lnTo>
                    <a:pt x="706" y="947"/>
                  </a:lnTo>
                  <a:lnTo>
                    <a:pt x="706" y="944"/>
                  </a:lnTo>
                  <a:lnTo>
                    <a:pt x="365" y="940"/>
                  </a:lnTo>
                  <a:lnTo>
                    <a:pt x="179" y="940"/>
                  </a:lnTo>
                  <a:lnTo>
                    <a:pt x="134" y="940"/>
                  </a:lnTo>
                  <a:lnTo>
                    <a:pt x="45" y="963"/>
                  </a:lnTo>
                  <a:lnTo>
                    <a:pt x="0" y="101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8" name="Freeform 35"/>
            <p:cNvSpPr>
              <a:spLocks/>
            </p:cNvSpPr>
            <p:nvPr/>
          </p:nvSpPr>
          <p:spPr bwMode="auto">
            <a:xfrm>
              <a:off x="3797" y="2055"/>
              <a:ext cx="87" cy="159"/>
            </a:xfrm>
            <a:custGeom>
              <a:avLst/>
              <a:gdLst>
                <a:gd name="T0" fmla="*/ 0 w 310"/>
                <a:gd name="T1" fmla="*/ 48 h 518"/>
                <a:gd name="T2" fmla="*/ 0 w 310"/>
                <a:gd name="T3" fmla="*/ 42 h 518"/>
                <a:gd name="T4" fmla="*/ 0 w 310"/>
                <a:gd name="T5" fmla="*/ 36 h 518"/>
                <a:gd name="T6" fmla="*/ 0 w 310"/>
                <a:gd name="T7" fmla="*/ 32 h 518"/>
                <a:gd name="T8" fmla="*/ 1 w 310"/>
                <a:gd name="T9" fmla="*/ 18 h 518"/>
                <a:gd name="T10" fmla="*/ 2 w 310"/>
                <a:gd name="T11" fmla="*/ 15 h 518"/>
                <a:gd name="T12" fmla="*/ 3 w 310"/>
                <a:gd name="T13" fmla="*/ 9 h 518"/>
                <a:gd name="T14" fmla="*/ 4 w 310"/>
                <a:gd name="T15" fmla="*/ 6 h 518"/>
                <a:gd name="T16" fmla="*/ 7 w 310"/>
                <a:gd name="T17" fmla="*/ 2 h 518"/>
                <a:gd name="T18" fmla="*/ 13 w 310"/>
                <a:gd name="T19" fmla="*/ 0 h 518"/>
                <a:gd name="T20" fmla="*/ 18 w 310"/>
                <a:gd name="T21" fmla="*/ 1 h 518"/>
                <a:gd name="T22" fmla="*/ 21 w 310"/>
                <a:gd name="T23" fmla="*/ 7 h 518"/>
                <a:gd name="T24" fmla="*/ 23 w 310"/>
                <a:gd name="T25" fmla="*/ 14 h 518"/>
                <a:gd name="T26" fmla="*/ 23 w 310"/>
                <a:gd name="T27" fmla="*/ 20 h 518"/>
                <a:gd name="T28" fmla="*/ 24 w 310"/>
                <a:gd name="T29" fmla="*/ 29 h 518"/>
                <a:gd name="T30" fmla="*/ 24 w 310"/>
                <a:gd name="T31" fmla="*/ 32 h 518"/>
                <a:gd name="T32" fmla="*/ 24 w 310"/>
                <a:gd name="T33" fmla="*/ 41 h 518"/>
                <a:gd name="T34" fmla="*/ 23 w 310"/>
                <a:gd name="T35" fmla="*/ 45 h 518"/>
                <a:gd name="T36" fmla="*/ 21 w 310"/>
                <a:gd name="T37" fmla="*/ 48 h 518"/>
                <a:gd name="T38" fmla="*/ 21 w 310"/>
                <a:gd name="T39" fmla="*/ 49 h 518"/>
                <a:gd name="T40" fmla="*/ 19 w 310"/>
                <a:gd name="T41" fmla="*/ 46 h 518"/>
                <a:gd name="T42" fmla="*/ 17 w 310"/>
                <a:gd name="T43" fmla="*/ 45 h 518"/>
                <a:gd name="T44" fmla="*/ 15 w 310"/>
                <a:gd name="T45" fmla="*/ 45 h 518"/>
                <a:gd name="T46" fmla="*/ 12 w 310"/>
                <a:gd name="T47" fmla="*/ 44 h 518"/>
                <a:gd name="T48" fmla="*/ 12 w 310"/>
                <a:gd name="T49" fmla="*/ 41 h 518"/>
                <a:gd name="T50" fmla="*/ 12 w 310"/>
                <a:gd name="T51" fmla="*/ 38 h 518"/>
                <a:gd name="T52" fmla="*/ 11 w 310"/>
                <a:gd name="T53" fmla="*/ 36 h 518"/>
                <a:gd name="T54" fmla="*/ 10 w 310"/>
                <a:gd name="T55" fmla="*/ 37 h 518"/>
                <a:gd name="T56" fmla="*/ 9 w 310"/>
                <a:gd name="T57" fmla="*/ 41 h 518"/>
                <a:gd name="T58" fmla="*/ 8 w 310"/>
                <a:gd name="T59" fmla="*/ 44 h 518"/>
                <a:gd name="T60" fmla="*/ 5 w 310"/>
                <a:gd name="T61" fmla="*/ 46 h 518"/>
                <a:gd name="T62" fmla="*/ 1 w 310"/>
                <a:gd name="T63" fmla="*/ 48 h 518"/>
                <a:gd name="T64" fmla="*/ 0 w 310"/>
                <a:gd name="T65" fmla="*/ 48 h 5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0"/>
                <a:gd name="T100" fmla="*/ 0 h 518"/>
                <a:gd name="T101" fmla="*/ 310 w 310"/>
                <a:gd name="T102" fmla="*/ 518 h 5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0" h="518">
                  <a:moveTo>
                    <a:pt x="0" y="505"/>
                  </a:moveTo>
                  <a:lnTo>
                    <a:pt x="0" y="442"/>
                  </a:lnTo>
                  <a:lnTo>
                    <a:pt x="0" y="386"/>
                  </a:lnTo>
                  <a:lnTo>
                    <a:pt x="5" y="341"/>
                  </a:lnTo>
                  <a:lnTo>
                    <a:pt x="17" y="194"/>
                  </a:lnTo>
                  <a:lnTo>
                    <a:pt x="22" y="160"/>
                  </a:lnTo>
                  <a:lnTo>
                    <a:pt x="32" y="98"/>
                  </a:lnTo>
                  <a:lnTo>
                    <a:pt x="47" y="69"/>
                  </a:lnTo>
                  <a:lnTo>
                    <a:pt x="87" y="21"/>
                  </a:lnTo>
                  <a:lnTo>
                    <a:pt x="161" y="0"/>
                  </a:lnTo>
                  <a:lnTo>
                    <a:pt x="224" y="5"/>
                  </a:lnTo>
                  <a:lnTo>
                    <a:pt x="270" y="71"/>
                  </a:lnTo>
                  <a:lnTo>
                    <a:pt x="291" y="153"/>
                  </a:lnTo>
                  <a:lnTo>
                    <a:pt x="294" y="212"/>
                  </a:lnTo>
                  <a:lnTo>
                    <a:pt x="305" y="303"/>
                  </a:lnTo>
                  <a:lnTo>
                    <a:pt x="305" y="341"/>
                  </a:lnTo>
                  <a:lnTo>
                    <a:pt x="310" y="432"/>
                  </a:lnTo>
                  <a:lnTo>
                    <a:pt x="297" y="479"/>
                  </a:lnTo>
                  <a:lnTo>
                    <a:pt x="270" y="511"/>
                  </a:lnTo>
                  <a:lnTo>
                    <a:pt x="270" y="518"/>
                  </a:lnTo>
                  <a:lnTo>
                    <a:pt x="244" y="493"/>
                  </a:lnTo>
                  <a:lnTo>
                    <a:pt x="212" y="479"/>
                  </a:lnTo>
                  <a:lnTo>
                    <a:pt x="195" y="477"/>
                  </a:lnTo>
                  <a:lnTo>
                    <a:pt x="155" y="465"/>
                  </a:lnTo>
                  <a:lnTo>
                    <a:pt x="155" y="432"/>
                  </a:lnTo>
                  <a:lnTo>
                    <a:pt x="151" y="402"/>
                  </a:lnTo>
                  <a:lnTo>
                    <a:pt x="136" y="386"/>
                  </a:lnTo>
                  <a:lnTo>
                    <a:pt x="120" y="388"/>
                  </a:lnTo>
                  <a:lnTo>
                    <a:pt x="115" y="432"/>
                  </a:lnTo>
                  <a:lnTo>
                    <a:pt x="102" y="463"/>
                  </a:lnTo>
                  <a:lnTo>
                    <a:pt x="61" y="493"/>
                  </a:lnTo>
                  <a:lnTo>
                    <a:pt x="10" y="505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29" name="Freeform 36"/>
            <p:cNvSpPr>
              <a:spLocks/>
            </p:cNvSpPr>
            <p:nvPr/>
          </p:nvSpPr>
          <p:spPr bwMode="auto">
            <a:xfrm>
              <a:off x="3798" y="2174"/>
              <a:ext cx="79" cy="128"/>
            </a:xfrm>
            <a:custGeom>
              <a:avLst/>
              <a:gdLst>
                <a:gd name="T0" fmla="*/ 4 w 280"/>
                <a:gd name="T1" fmla="*/ 39 h 416"/>
                <a:gd name="T2" fmla="*/ 3 w 280"/>
                <a:gd name="T3" fmla="*/ 34 h 416"/>
                <a:gd name="T4" fmla="*/ 1 w 280"/>
                <a:gd name="T5" fmla="*/ 29 h 416"/>
                <a:gd name="T6" fmla="*/ 1 w 280"/>
                <a:gd name="T7" fmla="*/ 21 h 416"/>
                <a:gd name="T8" fmla="*/ 1 w 280"/>
                <a:gd name="T9" fmla="*/ 20 h 416"/>
                <a:gd name="T10" fmla="*/ 0 w 280"/>
                <a:gd name="T11" fmla="*/ 11 h 416"/>
                <a:gd name="T12" fmla="*/ 1 w 280"/>
                <a:gd name="T13" fmla="*/ 11 h 416"/>
                <a:gd name="T14" fmla="*/ 5 w 280"/>
                <a:gd name="T15" fmla="*/ 10 h 416"/>
                <a:gd name="T16" fmla="*/ 8 w 280"/>
                <a:gd name="T17" fmla="*/ 7 h 416"/>
                <a:gd name="T18" fmla="*/ 9 w 280"/>
                <a:gd name="T19" fmla="*/ 4 h 416"/>
                <a:gd name="T20" fmla="*/ 9 w 280"/>
                <a:gd name="T21" fmla="*/ 0 h 416"/>
                <a:gd name="T22" fmla="*/ 11 w 280"/>
                <a:gd name="T23" fmla="*/ 0 h 416"/>
                <a:gd name="T24" fmla="*/ 11 w 280"/>
                <a:gd name="T25" fmla="*/ 2 h 416"/>
                <a:gd name="T26" fmla="*/ 12 w 280"/>
                <a:gd name="T27" fmla="*/ 4 h 416"/>
                <a:gd name="T28" fmla="*/ 12 w 280"/>
                <a:gd name="T29" fmla="*/ 7 h 416"/>
                <a:gd name="T30" fmla="*/ 15 w 280"/>
                <a:gd name="T31" fmla="*/ 8 h 416"/>
                <a:gd name="T32" fmla="*/ 17 w 280"/>
                <a:gd name="T33" fmla="*/ 9 h 416"/>
                <a:gd name="T34" fmla="*/ 19 w 280"/>
                <a:gd name="T35" fmla="*/ 10 h 416"/>
                <a:gd name="T36" fmla="*/ 21 w 280"/>
                <a:gd name="T37" fmla="*/ 12 h 416"/>
                <a:gd name="T38" fmla="*/ 22 w 280"/>
                <a:gd name="T39" fmla="*/ 12 h 416"/>
                <a:gd name="T40" fmla="*/ 21 w 280"/>
                <a:gd name="T41" fmla="*/ 12 h 416"/>
                <a:gd name="T42" fmla="*/ 22 w 280"/>
                <a:gd name="T43" fmla="*/ 17 h 416"/>
                <a:gd name="T44" fmla="*/ 22 w 280"/>
                <a:gd name="T45" fmla="*/ 20 h 416"/>
                <a:gd name="T46" fmla="*/ 20 w 280"/>
                <a:gd name="T47" fmla="*/ 26 h 416"/>
                <a:gd name="T48" fmla="*/ 17 w 280"/>
                <a:gd name="T49" fmla="*/ 30 h 416"/>
                <a:gd name="T50" fmla="*/ 12 w 280"/>
                <a:gd name="T51" fmla="*/ 34 h 416"/>
                <a:gd name="T52" fmla="*/ 8 w 280"/>
                <a:gd name="T53" fmla="*/ 38 h 416"/>
                <a:gd name="T54" fmla="*/ 5 w 280"/>
                <a:gd name="T55" fmla="*/ 39 h 416"/>
                <a:gd name="T56" fmla="*/ 4 w 280"/>
                <a:gd name="T57" fmla="*/ 39 h 4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0"/>
                <a:gd name="T88" fmla="*/ 0 h 416"/>
                <a:gd name="T89" fmla="*/ 280 w 280"/>
                <a:gd name="T90" fmla="*/ 416 h 4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0" h="416">
                  <a:moveTo>
                    <a:pt x="51" y="412"/>
                  </a:moveTo>
                  <a:lnTo>
                    <a:pt x="31" y="364"/>
                  </a:lnTo>
                  <a:lnTo>
                    <a:pt x="19" y="303"/>
                  </a:lnTo>
                  <a:lnTo>
                    <a:pt x="7" y="221"/>
                  </a:lnTo>
                  <a:lnTo>
                    <a:pt x="7" y="215"/>
                  </a:lnTo>
                  <a:lnTo>
                    <a:pt x="0" y="118"/>
                  </a:lnTo>
                  <a:lnTo>
                    <a:pt x="7" y="118"/>
                  </a:lnTo>
                  <a:lnTo>
                    <a:pt x="56" y="107"/>
                  </a:lnTo>
                  <a:lnTo>
                    <a:pt x="99" y="77"/>
                  </a:lnTo>
                  <a:lnTo>
                    <a:pt x="111" y="46"/>
                  </a:lnTo>
                  <a:lnTo>
                    <a:pt x="113" y="1"/>
                  </a:lnTo>
                  <a:lnTo>
                    <a:pt x="133" y="0"/>
                  </a:lnTo>
                  <a:lnTo>
                    <a:pt x="143" y="16"/>
                  </a:lnTo>
                  <a:lnTo>
                    <a:pt x="147" y="46"/>
                  </a:lnTo>
                  <a:lnTo>
                    <a:pt x="147" y="79"/>
                  </a:lnTo>
                  <a:lnTo>
                    <a:pt x="192" y="89"/>
                  </a:lnTo>
                  <a:lnTo>
                    <a:pt x="208" y="94"/>
                  </a:lnTo>
                  <a:lnTo>
                    <a:pt x="240" y="107"/>
                  </a:lnTo>
                  <a:lnTo>
                    <a:pt x="266" y="131"/>
                  </a:lnTo>
                  <a:lnTo>
                    <a:pt x="272" y="125"/>
                  </a:lnTo>
                  <a:lnTo>
                    <a:pt x="265" y="130"/>
                  </a:lnTo>
                  <a:lnTo>
                    <a:pt x="280" y="176"/>
                  </a:lnTo>
                  <a:lnTo>
                    <a:pt x="278" y="215"/>
                  </a:lnTo>
                  <a:lnTo>
                    <a:pt x="256" y="270"/>
                  </a:lnTo>
                  <a:lnTo>
                    <a:pt x="212" y="318"/>
                  </a:lnTo>
                  <a:lnTo>
                    <a:pt x="154" y="362"/>
                  </a:lnTo>
                  <a:lnTo>
                    <a:pt x="102" y="400"/>
                  </a:lnTo>
                  <a:lnTo>
                    <a:pt x="57" y="416"/>
                  </a:lnTo>
                  <a:lnTo>
                    <a:pt x="51" y="4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0" name="Freeform 37"/>
            <p:cNvSpPr>
              <a:spLocks/>
            </p:cNvSpPr>
            <p:nvPr/>
          </p:nvSpPr>
          <p:spPr bwMode="auto">
            <a:xfrm>
              <a:off x="3812" y="2055"/>
              <a:ext cx="512" cy="611"/>
            </a:xfrm>
            <a:custGeom>
              <a:avLst/>
              <a:gdLst>
                <a:gd name="T0" fmla="*/ 141 w 1818"/>
                <a:gd name="T1" fmla="*/ 169 h 1994"/>
                <a:gd name="T2" fmla="*/ 139 w 1818"/>
                <a:gd name="T3" fmla="*/ 155 h 1994"/>
                <a:gd name="T4" fmla="*/ 135 w 1818"/>
                <a:gd name="T5" fmla="*/ 143 h 1994"/>
                <a:gd name="T6" fmla="*/ 131 w 1818"/>
                <a:gd name="T7" fmla="*/ 134 h 1994"/>
                <a:gd name="T8" fmla="*/ 132 w 1818"/>
                <a:gd name="T9" fmla="*/ 124 h 1994"/>
                <a:gd name="T10" fmla="*/ 135 w 1818"/>
                <a:gd name="T11" fmla="*/ 115 h 1994"/>
                <a:gd name="T12" fmla="*/ 133 w 1818"/>
                <a:gd name="T13" fmla="*/ 108 h 1994"/>
                <a:gd name="T14" fmla="*/ 126 w 1818"/>
                <a:gd name="T15" fmla="*/ 98 h 1994"/>
                <a:gd name="T16" fmla="*/ 125 w 1818"/>
                <a:gd name="T17" fmla="*/ 87 h 1994"/>
                <a:gd name="T18" fmla="*/ 131 w 1818"/>
                <a:gd name="T19" fmla="*/ 71 h 1994"/>
                <a:gd name="T20" fmla="*/ 132 w 1818"/>
                <a:gd name="T21" fmla="*/ 66 h 1994"/>
                <a:gd name="T22" fmla="*/ 103 w 1818"/>
                <a:gd name="T23" fmla="*/ 33 h 1994"/>
                <a:gd name="T24" fmla="*/ 94 w 1818"/>
                <a:gd name="T25" fmla="*/ 21 h 1994"/>
                <a:gd name="T26" fmla="*/ 81 w 1818"/>
                <a:gd name="T27" fmla="*/ 19 h 1994"/>
                <a:gd name="T28" fmla="*/ 72 w 1818"/>
                <a:gd name="T29" fmla="*/ 14 h 1994"/>
                <a:gd name="T30" fmla="*/ 64 w 1818"/>
                <a:gd name="T31" fmla="*/ 2 h 1994"/>
                <a:gd name="T32" fmla="*/ 54 w 1818"/>
                <a:gd name="T33" fmla="*/ 1 h 1994"/>
                <a:gd name="T34" fmla="*/ 28 w 1818"/>
                <a:gd name="T35" fmla="*/ 0 h 1994"/>
                <a:gd name="T36" fmla="*/ 14 w 1818"/>
                <a:gd name="T37" fmla="*/ 0 h 1994"/>
                <a:gd name="T38" fmla="*/ 19 w 1818"/>
                <a:gd name="T39" fmla="*/ 14 h 1994"/>
                <a:gd name="T40" fmla="*/ 20 w 1818"/>
                <a:gd name="T41" fmla="*/ 28 h 1994"/>
                <a:gd name="T42" fmla="*/ 21 w 1818"/>
                <a:gd name="T43" fmla="*/ 40 h 1994"/>
                <a:gd name="T44" fmla="*/ 17 w 1818"/>
                <a:gd name="T45" fmla="*/ 48 h 1994"/>
                <a:gd name="T46" fmla="*/ 17 w 1818"/>
                <a:gd name="T47" fmla="*/ 48 h 1994"/>
                <a:gd name="T48" fmla="*/ 18 w 1818"/>
                <a:gd name="T49" fmla="*/ 57 h 1994"/>
                <a:gd name="T50" fmla="*/ 13 w 1818"/>
                <a:gd name="T51" fmla="*/ 66 h 1994"/>
                <a:gd name="T52" fmla="*/ 4 w 1818"/>
                <a:gd name="T53" fmla="*/ 74 h 1994"/>
                <a:gd name="T54" fmla="*/ 0 w 1818"/>
                <a:gd name="T55" fmla="*/ 75 h 1994"/>
                <a:gd name="T56" fmla="*/ 8 w 1818"/>
                <a:gd name="T57" fmla="*/ 102 h 1994"/>
                <a:gd name="T58" fmla="*/ 17 w 1818"/>
                <a:gd name="T59" fmla="*/ 120 h 1994"/>
                <a:gd name="T60" fmla="*/ 22 w 1818"/>
                <a:gd name="T61" fmla="*/ 131 h 1994"/>
                <a:gd name="T62" fmla="*/ 29 w 1818"/>
                <a:gd name="T63" fmla="*/ 142 h 1994"/>
                <a:gd name="T64" fmla="*/ 37 w 1818"/>
                <a:gd name="T65" fmla="*/ 149 h 1994"/>
                <a:gd name="T66" fmla="*/ 50 w 1818"/>
                <a:gd name="T67" fmla="*/ 150 h 1994"/>
                <a:gd name="T68" fmla="*/ 63 w 1818"/>
                <a:gd name="T69" fmla="*/ 147 h 1994"/>
                <a:gd name="T70" fmla="*/ 66 w 1818"/>
                <a:gd name="T71" fmla="*/ 150 h 1994"/>
                <a:gd name="T72" fmla="*/ 67 w 1818"/>
                <a:gd name="T73" fmla="*/ 157 h 1994"/>
                <a:gd name="T74" fmla="*/ 71 w 1818"/>
                <a:gd name="T75" fmla="*/ 161 h 1994"/>
                <a:gd name="T76" fmla="*/ 77 w 1818"/>
                <a:gd name="T77" fmla="*/ 163 h 1994"/>
                <a:gd name="T78" fmla="*/ 79 w 1818"/>
                <a:gd name="T79" fmla="*/ 169 h 1994"/>
                <a:gd name="T80" fmla="*/ 78 w 1818"/>
                <a:gd name="T81" fmla="*/ 180 h 1994"/>
                <a:gd name="T82" fmla="*/ 79 w 1818"/>
                <a:gd name="T83" fmla="*/ 186 h 1994"/>
                <a:gd name="T84" fmla="*/ 87 w 1818"/>
                <a:gd name="T85" fmla="*/ 181 h 1994"/>
                <a:gd name="T86" fmla="*/ 96 w 1818"/>
                <a:gd name="T87" fmla="*/ 182 h 1994"/>
                <a:gd name="T88" fmla="*/ 106 w 1818"/>
                <a:gd name="T89" fmla="*/ 186 h 1994"/>
                <a:gd name="T90" fmla="*/ 113 w 1818"/>
                <a:gd name="T91" fmla="*/ 186 h 1994"/>
                <a:gd name="T92" fmla="*/ 116 w 1818"/>
                <a:gd name="T93" fmla="*/ 176 h 1994"/>
                <a:gd name="T94" fmla="*/ 122 w 1818"/>
                <a:gd name="T95" fmla="*/ 169 h 1994"/>
                <a:gd name="T96" fmla="*/ 127 w 1818"/>
                <a:gd name="T97" fmla="*/ 170 h 1994"/>
                <a:gd name="T98" fmla="*/ 133 w 1818"/>
                <a:gd name="T99" fmla="*/ 169 h 1994"/>
                <a:gd name="T100" fmla="*/ 139 w 1818"/>
                <a:gd name="T101" fmla="*/ 166 h 1994"/>
                <a:gd name="T102" fmla="*/ 144 w 1818"/>
                <a:gd name="T103" fmla="*/ 170 h 19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8"/>
                <a:gd name="T157" fmla="*/ 0 h 1994"/>
                <a:gd name="T158" fmla="*/ 1818 w 1818"/>
                <a:gd name="T159" fmla="*/ 1994 h 19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8" h="1994">
                  <a:moveTo>
                    <a:pt x="1818" y="1809"/>
                  </a:moveTo>
                  <a:lnTo>
                    <a:pt x="1775" y="1797"/>
                  </a:lnTo>
                  <a:lnTo>
                    <a:pt x="1764" y="1757"/>
                  </a:lnTo>
                  <a:lnTo>
                    <a:pt x="1751" y="1649"/>
                  </a:lnTo>
                  <a:lnTo>
                    <a:pt x="1737" y="1588"/>
                  </a:lnTo>
                  <a:lnTo>
                    <a:pt x="1708" y="1528"/>
                  </a:lnTo>
                  <a:lnTo>
                    <a:pt x="1670" y="1472"/>
                  </a:lnTo>
                  <a:lnTo>
                    <a:pt x="1646" y="1423"/>
                  </a:lnTo>
                  <a:lnTo>
                    <a:pt x="1649" y="1373"/>
                  </a:lnTo>
                  <a:lnTo>
                    <a:pt x="1664" y="1320"/>
                  </a:lnTo>
                  <a:lnTo>
                    <a:pt x="1695" y="1276"/>
                  </a:lnTo>
                  <a:lnTo>
                    <a:pt x="1704" y="1225"/>
                  </a:lnTo>
                  <a:lnTo>
                    <a:pt x="1704" y="1200"/>
                  </a:lnTo>
                  <a:lnTo>
                    <a:pt x="1684" y="1150"/>
                  </a:lnTo>
                  <a:lnTo>
                    <a:pt x="1628" y="1100"/>
                  </a:lnTo>
                  <a:lnTo>
                    <a:pt x="1583" y="1046"/>
                  </a:lnTo>
                  <a:lnTo>
                    <a:pt x="1559" y="993"/>
                  </a:lnTo>
                  <a:lnTo>
                    <a:pt x="1575" y="925"/>
                  </a:lnTo>
                  <a:lnTo>
                    <a:pt x="1619" y="837"/>
                  </a:lnTo>
                  <a:lnTo>
                    <a:pt x="1651" y="753"/>
                  </a:lnTo>
                  <a:lnTo>
                    <a:pt x="1673" y="718"/>
                  </a:lnTo>
                  <a:lnTo>
                    <a:pt x="1657" y="709"/>
                  </a:lnTo>
                  <a:lnTo>
                    <a:pt x="1444" y="521"/>
                  </a:lnTo>
                  <a:lnTo>
                    <a:pt x="1294" y="349"/>
                  </a:lnTo>
                  <a:lnTo>
                    <a:pt x="1208" y="242"/>
                  </a:lnTo>
                  <a:lnTo>
                    <a:pt x="1182" y="227"/>
                  </a:lnTo>
                  <a:lnTo>
                    <a:pt x="1137" y="213"/>
                  </a:lnTo>
                  <a:lnTo>
                    <a:pt x="1024" y="206"/>
                  </a:lnTo>
                  <a:lnTo>
                    <a:pt x="953" y="183"/>
                  </a:lnTo>
                  <a:lnTo>
                    <a:pt x="904" y="149"/>
                  </a:lnTo>
                  <a:lnTo>
                    <a:pt x="861" y="76"/>
                  </a:lnTo>
                  <a:lnTo>
                    <a:pt x="801" y="26"/>
                  </a:lnTo>
                  <a:lnTo>
                    <a:pt x="728" y="3"/>
                  </a:lnTo>
                  <a:lnTo>
                    <a:pt x="684" y="7"/>
                  </a:lnTo>
                  <a:lnTo>
                    <a:pt x="689" y="5"/>
                  </a:lnTo>
                  <a:lnTo>
                    <a:pt x="348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220" y="69"/>
                  </a:lnTo>
                  <a:lnTo>
                    <a:pt x="239" y="151"/>
                  </a:lnTo>
                  <a:lnTo>
                    <a:pt x="241" y="211"/>
                  </a:lnTo>
                  <a:lnTo>
                    <a:pt x="253" y="301"/>
                  </a:lnTo>
                  <a:lnTo>
                    <a:pt x="253" y="341"/>
                  </a:lnTo>
                  <a:lnTo>
                    <a:pt x="260" y="430"/>
                  </a:lnTo>
                  <a:lnTo>
                    <a:pt x="246" y="477"/>
                  </a:lnTo>
                  <a:lnTo>
                    <a:pt x="220" y="509"/>
                  </a:lnTo>
                  <a:lnTo>
                    <a:pt x="224" y="509"/>
                  </a:lnTo>
                  <a:lnTo>
                    <a:pt x="217" y="514"/>
                  </a:lnTo>
                  <a:lnTo>
                    <a:pt x="233" y="560"/>
                  </a:lnTo>
                  <a:lnTo>
                    <a:pt x="231" y="605"/>
                  </a:lnTo>
                  <a:lnTo>
                    <a:pt x="208" y="660"/>
                  </a:lnTo>
                  <a:lnTo>
                    <a:pt x="165" y="707"/>
                  </a:lnTo>
                  <a:lnTo>
                    <a:pt x="106" y="751"/>
                  </a:lnTo>
                  <a:lnTo>
                    <a:pt x="54" y="790"/>
                  </a:lnTo>
                  <a:lnTo>
                    <a:pt x="7" y="806"/>
                  </a:lnTo>
                  <a:lnTo>
                    <a:pt x="0" y="804"/>
                  </a:lnTo>
                  <a:lnTo>
                    <a:pt x="36" y="916"/>
                  </a:lnTo>
                  <a:lnTo>
                    <a:pt x="103" y="1084"/>
                  </a:lnTo>
                  <a:lnTo>
                    <a:pt x="184" y="1237"/>
                  </a:lnTo>
                  <a:lnTo>
                    <a:pt x="208" y="1283"/>
                  </a:lnTo>
                  <a:lnTo>
                    <a:pt x="272" y="1411"/>
                  </a:lnTo>
                  <a:lnTo>
                    <a:pt x="277" y="1399"/>
                  </a:lnTo>
                  <a:lnTo>
                    <a:pt x="320" y="1455"/>
                  </a:lnTo>
                  <a:lnTo>
                    <a:pt x="371" y="1509"/>
                  </a:lnTo>
                  <a:lnTo>
                    <a:pt x="408" y="1540"/>
                  </a:lnTo>
                  <a:lnTo>
                    <a:pt x="464" y="1588"/>
                  </a:lnTo>
                  <a:lnTo>
                    <a:pt x="522" y="1604"/>
                  </a:lnTo>
                  <a:lnTo>
                    <a:pt x="629" y="1593"/>
                  </a:lnTo>
                  <a:lnTo>
                    <a:pt x="717" y="1584"/>
                  </a:lnTo>
                  <a:lnTo>
                    <a:pt x="787" y="1570"/>
                  </a:lnTo>
                  <a:lnTo>
                    <a:pt x="823" y="1577"/>
                  </a:lnTo>
                  <a:lnTo>
                    <a:pt x="839" y="1597"/>
                  </a:lnTo>
                  <a:lnTo>
                    <a:pt x="835" y="1639"/>
                  </a:lnTo>
                  <a:lnTo>
                    <a:pt x="846" y="1679"/>
                  </a:lnTo>
                  <a:lnTo>
                    <a:pt x="868" y="1702"/>
                  </a:lnTo>
                  <a:lnTo>
                    <a:pt x="891" y="1716"/>
                  </a:lnTo>
                  <a:lnTo>
                    <a:pt x="944" y="1713"/>
                  </a:lnTo>
                  <a:lnTo>
                    <a:pt x="977" y="1741"/>
                  </a:lnTo>
                  <a:lnTo>
                    <a:pt x="993" y="1770"/>
                  </a:lnTo>
                  <a:lnTo>
                    <a:pt x="993" y="1802"/>
                  </a:lnTo>
                  <a:lnTo>
                    <a:pt x="989" y="1843"/>
                  </a:lnTo>
                  <a:lnTo>
                    <a:pt x="979" y="1920"/>
                  </a:lnTo>
                  <a:lnTo>
                    <a:pt x="979" y="1985"/>
                  </a:lnTo>
                  <a:lnTo>
                    <a:pt x="993" y="1982"/>
                  </a:lnTo>
                  <a:lnTo>
                    <a:pt x="1030" y="1939"/>
                  </a:lnTo>
                  <a:lnTo>
                    <a:pt x="1098" y="1925"/>
                  </a:lnTo>
                  <a:lnTo>
                    <a:pt x="1158" y="1922"/>
                  </a:lnTo>
                  <a:lnTo>
                    <a:pt x="1211" y="1943"/>
                  </a:lnTo>
                  <a:lnTo>
                    <a:pt x="1285" y="1973"/>
                  </a:lnTo>
                  <a:lnTo>
                    <a:pt x="1337" y="1982"/>
                  </a:lnTo>
                  <a:lnTo>
                    <a:pt x="1383" y="1994"/>
                  </a:lnTo>
                  <a:lnTo>
                    <a:pt x="1419" y="1978"/>
                  </a:lnTo>
                  <a:lnTo>
                    <a:pt x="1437" y="1939"/>
                  </a:lnTo>
                  <a:lnTo>
                    <a:pt x="1461" y="1878"/>
                  </a:lnTo>
                  <a:lnTo>
                    <a:pt x="1504" y="1820"/>
                  </a:lnTo>
                  <a:lnTo>
                    <a:pt x="1539" y="1806"/>
                  </a:lnTo>
                  <a:lnTo>
                    <a:pt x="1573" y="1806"/>
                  </a:lnTo>
                  <a:lnTo>
                    <a:pt x="1599" y="1809"/>
                  </a:lnTo>
                  <a:lnTo>
                    <a:pt x="1639" y="1834"/>
                  </a:lnTo>
                  <a:lnTo>
                    <a:pt x="1684" y="1797"/>
                  </a:lnTo>
                  <a:lnTo>
                    <a:pt x="1723" y="1777"/>
                  </a:lnTo>
                  <a:lnTo>
                    <a:pt x="1757" y="1765"/>
                  </a:lnTo>
                  <a:lnTo>
                    <a:pt x="1768" y="1763"/>
                  </a:lnTo>
                  <a:lnTo>
                    <a:pt x="1818" y="18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1" name="Freeform 38"/>
            <p:cNvSpPr>
              <a:spLocks/>
            </p:cNvSpPr>
            <p:nvPr/>
          </p:nvSpPr>
          <p:spPr bwMode="auto">
            <a:xfrm>
              <a:off x="4005" y="1753"/>
              <a:ext cx="415" cy="522"/>
            </a:xfrm>
            <a:custGeom>
              <a:avLst/>
              <a:gdLst>
                <a:gd name="T0" fmla="*/ 116 w 1475"/>
                <a:gd name="T1" fmla="*/ 90 h 1704"/>
                <a:gd name="T2" fmla="*/ 111 w 1475"/>
                <a:gd name="T3" fmla="*/ 98 h 1704"/>
                <a:gd name="T4" fmla="*/ 107 w 1475"/>
                <a:gd name="T5" fmla="*/ 107 h 1704"/>
                <a:gd name="T6" fmla="*/ 101 w 1475"/>
                <a:gd name="T7" fmla="*/ 111 h 1704"/>
                <a:gd name="T8" fmla="*/ 95 w 1475"/>
                <a:gd name="T9" fmla="*/ 118 h 1704"/>
                <a:gd name="T10" fmla="*/ 91 w 1475"/>
                <a:gd name="T11" fmla="*/ 127 h 1704"/>
                <a:gd name="T12" fmla="*/ 88 w 1475"/>
                <a:gd name="T13" fmla="*/ 139 h 1704"/>
                <a:gd name="T14" fmla="*/ 82 w 1475"/>
                <a:gd name="T15" fmla="*/ 146 h 1704"/>
                <a:gd name="T16" fmla="*/ 79 w 1475"/>
                <a:gd name="T17" fmla="*/ 153 h 1704"/>
                <a:gd name="T18" fmla="*/ 77 w 1475"/>
                <a:gd name="T19" fmla="*/ 159 h 1704"/>
                <a:gd name="T20" fmla="*/ 48 w 1475"/>
                <a:gd name="T21" fmla="*/ 125 h 1704"/>
                <a:gd name="T22" fmla="*/ 39 w 1475"/>
                <a:gd name="T23" fmla="*/ 114 h 1704"/>
                <a:gd name="T24" fmla="*/ 27 w 1475"/>
                <a:gd name="T25" fmla="*/ 112 h 1704"/>
                <a:gd name="T26" fmla="*/ 17 w 1475"/>
                <a:gd name="T27" fmla="*/ 106 h 1704"/>
                <a:gd name="T28" fmla="*/ 9 w 1475"/>
                <a:gd name="T29" fmla="*/ 95 h 1704"/>
                <a:gd name="T30" fmla="*/ 0 w 1475"/>
                <a:gd name="T31" fmla="*/ 93 h 1704"/>
                <a:gd name="T32" fmla="*/ 0 w 1475"/>
                <a:gd name="T33" fmla="*/ 93 h 1704"/>
                <a:gd name="T34" fmla="*/ 3 w 1475"/>
                <a:gd name="T35" fmla="*/ 81 h 1704"/>
                <a:gd name="T36" fmla="*/ 2 w 1475"/>
                <a:gd name="T37" fmla="*/ 72 h 1704"/>
                <a:gd name="T38" fmla="*/ 2 w 1475"/>
                <a:gd name="T39" fmla="*/ 62 h 1704"/>
                <a:gd name="T40" fmla="*/ 4 w 1475"/>
                <a:gd name="T41" fmla="*/ 57 h 1704"/>
                <a:gd name="T42" fmla="*/ 12 w 1475"/>
                <a:gd name="T43" fmla="*/ 52 h 1704"/>
                <a:gd name="T44" fmla="*/ 15 w 1475"/>
                <a:gd name="T45" fmla="*/ 47 h 1704"/>
                <a:gd name="T46" fmla="*/ 12 w 1475"/>
                <a:gd name="T47" fmla="*/ 36 h 1704"/>
                <a:gd name="T48" fmla="*/ 6 w 1475"/>
                <a:gd name="T49" fmla="*/ 17 h 1704"/>
                <a:gd name="T50" fmla="*/ 6 w 1475"/>
                <a:gd name="T51" fmla="*/ 5 h 1704"/>
                <a:gd name="T52" fmla="*/ 13 w 1475"/>
                <a:gd name="T53" fmla="*/ 1 h 1704"/>
                <a:gd name="T54" fmla="*/ 19 w 1475"/>
                <a:gd name="T55" fmla="*/ 0 h 1704"/>
                <a:gd name="T56" fmla="*/ 27 w 1475"/>
                <a:gd name="T57" fmla="*/ 3 h 1704"/>
                <a:gd name="T58" fmla="*/ 30 w 1475"/>
                <a:gd name="T59" fmla="*/ 4 h 1704"/>
                <a:gd name="T60" fmla="*/ 41 w 1475"/>
                <a:gd name="T61" fmla="*/ 6 h 1704"/>
                <a:gd name="T62" fmla="*/ 48 w 1475"/>
                <a:gd name="T63" fmla="*/ 6 h 1704"/>
                <a:gd name="T64" fmla="*/ 54 w 1475"/>
                <a:gd name="T65" fmla="*/ 7 h 1704"/>
                <a:gd name="T66" fmla="*/ 62 w 1475"/>
                <a:gd name="T67" fmla="*/ 14 h 1704"/>
                <a:gd name="T68" fmla="*/ 68 w 1475"/>
                <a:gd name="T69" fmla="*/ 16 h 1704"/>
                <a:gd name="T70" fmla="*/ 82 w 1475"/>
                <a:gd name="T71" fmla="*/ 10 h 1704"/>
                <a:gd name="T72" fmla="*/ 89 w 1475"/>
                <a:gd name="T73" fmla="*/ 3 h 1704"/>
                <a:gd name="T74" fmla="*/ 99 w 1475"/>
                <a:gd name="T75" fmla="*/ 3 h 1704"/>
                <a:gd name="T76" fmla="*/ 110 w 1475"/>
                <a:gd name="T77" fmla="*/ 5 h 1704"/>
                <a:gd name="T78" fmla="*/ 116 w 1475"/>
                <a:gd name="T79" fmla="*/ 6 h 17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75"/>
                <a:gd name="T121" fmla="*/ 0 h 1704"/>
                <a:gd name="T122" fmla="*/ 1475 w 1475"/>
                <a:gd name="T123" fmla="*/ 1704 h 17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75" h="1704">
                  <a:moveTo>
                    <a:pt x="1475" y="961"/>
                  </a:moveTo>
                  <a:lnTo>
                    <a:pt x="1470" y="961"/>
                  </a:lnTo>
                  <a:lnTo>
                    <a:pt x="1444" y="990"/>
                  </a:lnTo>
                  <a:lnTo>
                    <a:pt x="1401" y="1042"/>
                  </a:lnTo>
                  <a:lnTo>
                    <a:pt x="1385" y="1097"/>
                  </a:lnTo>
                  <a:lnTo>
                    <a:pt x="1357" y="1136"/>
                  </a:lnTo>
                  <a:lnTo>
                    <a:pt x="1337" y="1149"/>
                  </a:lnTo>
                  <a:lnTo>
                    <a:pt x="1273" y="1177"/>
                  </a:lnTo>
                  <a:lnTo>
                    <a:pt x="1221" y="1227"/>
                  </a:lnTo>
                  <a:lnTo>
                    <a:pt x="1197" y="1259"/>
                  </a:lnTo>
                  <a:lnTo>
                    <a:pt x="1170" y="1297"/>
                  </a:lnTo>
                  <a:lnTo>
                    <a:pt x="1149" y="1358"/>
                  </a:lnTo>
                  <a:lnTo>
                    <a:pt x="1135" y="1426"/>
                  </a:lnTo>
                  <a:lnTo>
                    <a:pt x="1115" y="1483"/>
                  </a:lnTo>
                  <a:lnTo>
                    <a:pt x="1080" y="1519"/>
                  </a:lnTo>
                  <a:lnTo>
                    <a:pt x="1039" y="1551"/>
                  </a:lnTo>
                  <a:lnTo>
                    <a:pt x="999" y="1570"/>
                  </a:lnTo>
                  <a:lnTo>
                    <a:pt x="999" y="1630"/>
                  </a:lnTo>
                  <a:lnTo>
                    <a:pt x="989" y="1704"/>
                  </a:lnTo>
                  <a:lnTo>
                    <a:pt x="973" y="1695"/>
                  </a:lnTo>
                  <a:lnTo>
                    <a:pt x="759" y="1505"/>
                  </a:lnTo>
                  <a:lnTo>
                    <a:pt x="610" y="1335"/>
                  </a:lnTo>
                  <a:lnTo>
                    <a:pt x="524" y="1227"/>
                  </a:lnTo>
                  <a:lnTo>
                    <a:pt x="498" y="1211"/>
                  </a:lnTo>
                  <a:lnTo>
                    <a:pt x="453" y="1197"/>
                  </a:lnTo>
                  <a:lnTo>
                    <a:pt x="339" y="1190"/>
                  </a:lnTo>
                  <a:lnTo>
                    <a:pt x="269" y="1167"/>
                  </a:lnTo>
                  <a:lnTo>
                    <a:pt x="220" y="1134"/>
                  </a:lnTo>
                  <a:lnTo>
                    <a:pt x="177" y="1061"/>
                  </a:lnTo>
                  <a:lnTo>
                    <a:pt x="117" y="1011"/>
                  </a:lnTo>
                  <a:lnTo>
                    <a:pt x="44" y="988"/>
                  </a:lnTo>
                  <a:lnTo>
                    <a:pt x="0" y="993"/>
                  </a:lnTo>
                  <a:lnTo>
                    <a:pt x="5" y="993"/>
                  </a:lnTo>
                  <a:lnTo>
                    <a:pt x="0" y="993"/>
                  </a:lnTo>
                  <a:lnTo>
                    <a:pt x="26" y="904"/>
                  </a:lnTo>
                  <a:lnTo>
                    <a:pt x="32" y="865"/>
                  </a:lnTo>
                  <a:lnTo>
                    <a:pt x="37" y="815"/>
                  </a:lnTo>
                  <a:lnTo>
                    <a:pt x="26" y="766"/>
                  </a:lnTo>
                  <a:lnTo>
                    <a:pt x="13" y="711"/>
                  </a:lnTo>
                  <a:lnTo>
                    <a:pt x="22" y="657"/>
                  </a:lnTo>
                  <a:lnTo>
                    <a:pt x="26" y="634"/>
                  </a:lnTo>
                  <a:lnTo>
                    <a:pt x="53" y="611"/>
                  </a:lnTo>
                  <a:lnTo>
                    <a:pt x="129" y="577"/>
                  </a:lnTo>
                  <a:lnTo>
                    <a:pt x="158" y="556"/>
                  </a:lnTo>
                  <a:lnTo>
                    <a:pt x="182" y="532"/>
                  </a:lnTo>
                  <a:lnTo>
                    <a:pt x="191" y="495"/>
                  </a:lnTo>
                  <a:lnTo>
                    <a:pt x="170" y="432"/>
                  </a:lnTo>
                  <a:lnTo>
                    <a:pt x="153" y="384"/>
                  </a:lnTo>
                  <a:lnTo>
                    <a:pt x="91" y="233"/>
                  </a:lnTo>
                  <a:lnTo>
                    <a:pt x="77" y="181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117" y="23"/>
                  </a:lnTo>
                  <a:lnTo>
                    <a:pt x="166" y="7"/>
                  </a:lnTo>
                  <a:lnTo>
                    <a:pt x="203" y="5"/>
                  </a:lnTo>
                  <a:lnTo>
                    <a:pt x="239" y="0"/>
                  </a:lnTo>
                  <a:lnTo>
                    <a:pt x="300" y="19"/>
                  </a:lnTo>
                  <a:lnTo>
                    <a:pt x="338" y="30"/>
                  </a:lnTo>
                  <a:lnTo>
                    <a:pt x="379" y="44"/>
                  </a:lnTo>
                  <a:lnTo>
                    <a:pt x="384" y="42"/>
                  </a:lnTo>
                  <a:lnTo>
                    <a:pt x="467" y="51"/>
                  </a:lnTo>
                  <a:lnTo>
                    <a:pt x="513" y="58"/>
                  </a:lnTo>
                  <a:lnTo>
                    <a:pt x="555" y="65"/>
                  </a:lnTo>
                  <a:lnTo>
                    <a:pt x="606" y="69"/>
                  </a:lnTo>
                  <a:lnTo>
                    <a:pt x="646" y="71"/>
                  </a:lnTo>
                  <a:lnTo>
                    <a:pt x="685" y="78"/>
                  </a:lnTo>
                  <a:lnTo>
                    <a:pt x="748" y="130"/>
                  </a:lnTo>
                  <a:lnTo>
                    <a:pt x="782" y="151"/>
                  </a:lnTo>
                  <a:lnTo>
                    <a:pt x="822" y="158"/>
                  </a:lnTo>
                  <a:lnTo>
                    <a:pt x="859" y="167"/>
                  </a:lnTo>
                  <a:lnTo>
                    <a:pt x="991" y="139"/>
                  </a:lnTo>
                  <a:lnTo>
                    <a:pt x="1039" y="107"/>
                  </a:lnTo>
                  <a:lnTo>
                    <a:pt x="1077" y="71"/>
                  </a:lnTo>
                  <a:lnTo>
                    <a:pt x="1120" y="30"/>
                  </a:lnTo>
                  <a:lnTo>
                    <a:pt x="1165" y="12"/>
                  </a:lnTo>
                  <a:lnTo>
                    <a:pt x="1247" y="28"/>
                  </a:lnTo>
                  <a:lnTo>
                    <a:pt x="1306" y="35"/>
                  </a:lnTo>
                  <a:lnTo>
                    <a:pt x="1388" y="51"/>
                  </a:lnTo>
                  <a:lnTo>
                    <a:pt x="1470" y="67"/>
                  </a:lnTo>
                  <a:lnTo>
                    <a:pt x="1470" y="58"/>
                  </a:lnTo>
                  <a:lnTo>
                    <a:pt x="1475" y="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2" name="Freeform 39"/>
            <p:cNvSpPr>
              <a:spLocks/>
            </p:cNvSpPr>
            <p:nvPr/>
          </p:nvSpPr>
          <p:spPr bwMode="auto">
            <a:xfrm>
              <a:off x="4418" y="1331"/>
              <a:ext cx="352" cy="718"/>
            </a:xfrm>
            <a:custGeom>
              <a:avLst/>
              <a:gdLst>
                <a:gd name="T0" fmla="*/ 2 w 1251"/>
                <a:gd name="T1" fmla="*/ 219 h 2339"/>
                <a:gd name="T2" fmla="*/ 12 w 1251"/>
                <a:gd name="T3" fmla="*/ 211 h 2339"/>
                <a:gd name="T4" fmla="*/ 16 w 1251"/>
                <a:gd name="T5" fmla="*/ 198 h 2339"/>
                <a:gd name="T6" fmla="*/ 24 w 1251"/>
                <a:gd name="T7" fmla="*/ 187 h 2339"/>
                <a:gd name="T8" fmla="*/ 26 w 1251"/>
                <a:gd name="T9" fmla="*/ 179 h 2339"/>
                <a:gd name="T10" fmla="*/ 29 w 1251"/>
                <a:gd name="T11" fmla="*/ 177 h 2339"/>
                <a:gd name="T12" fmla="*/ 40 w 1251"/>
                <a:gd name="T13" fmla="*/ 173 h 2339"/>
                <a:gd name="T14" fmla="*/ 46 w 1251"/>
                <a:gd name="T15" fmla="*/ 167 h 2339"/>
                <a:gd name="T16" fmla="*/ 58 w 1251"/>
                <a:gd name="T17" fmla="*/ 149 h 2339"/>
                <a:gd name="T18" fmla="*/ 64 w 1251"/>
                <a:gd name="T19" fmla="*/ 135 h 2339"/>
                <a:gd name="T20" fmla="*/ 66 w 1251"/>
                <a:gd name="T21" fmla="*/ 123 h 2339"/>
                <a:gd name="T22" fmla="*/ 77 w 1251"/>
                <a:gd name="T23" fmla="*/ 108 h 2339"/>
                <a:gd name="T24" fmla="*/ 81 w 1251"/>
                <a:gd name="T25" fmla="*/ 99 h 2339"/>
                <a:gd name="T26" fmla="*/ 81 w 1251"/>
                <a:gd name="T27" fmla="*/ 86 h 2339"/>
                <a:gd name="T28" fmla="*/ 86 w 1251"/>
                <a:gd name="T29" fmla="*/ 70 h 2339"/>
                <a:gd name="T30" fmla="*/ 92 w 1251"/>
                <a:gd name="T31" fmla="*/ 56 h 2339"/>
                <a:gd name="T32" fmla="*/ 97 w 1251"/>
                <a:gd name="T33" fmla="*/ 44 h 2339"/>
                <a:gd name="T34" fmla="*/ 99 w 1251"/>
                <a:gd name="T35" fmla="*/ 38 h 2339"/>
                <a:gd name="T36" fmla="*/ 97 w 1251"/>
                <a:gd name="T37" fmla="*/ 30 h 2339"/>
                <a:gd name="T38" fmla="*/ 97 w 1251"/>
                <a:gd name="T39" fmla="*/ 17 h 2339"/>
                <a:gd name="T40" fmla="*/ 99 w 1251"/>
                <a:gd name="T41" fmla="*/ 8 h 2339"/>
                <a:gd name="T42" fmla="*/ 98 w 1251"/>
                <a:gd name="T43" fmla="*/ 4 h 2339"/>
                <a:gd name="T44" fmla="*/ 94 w 1251"/>
                <a:gd name="T45" fmla="*/ 2 h 2339"/>
                <a:gd name="T46" fmla="*/ 90 w 1251"/>
                <a:gd name="T47" fmla="*/ 0 h 2339"/>
                <a:gd name="T48" fmla="*/ 86 w 1251"/>
                <a:gd name="T49" fmla="*/ 2 h 2339"/>
                <a:gd name="T50" fmla="*/ 78 w 1251"/>
                <a:gd name="T51" fmla="*/ 10 h 2339"/>
                <a:gd name="T52" fmla="*/ 68 w 1251"/>
                <a:gd name="T53" fmla="*/ 13 h 2339"/>
                <a:gd name="T54" fmla="*/ 61 w 1251"/>
                <a:gd name="T55" fmla="*/ 13 h 2339"/>
                <a:gd name="T56" fmla="*/ 55 w 1251"/>
                <a:gd name="T57" fmla="*/ 14 h 2339"/>
                <a:gd name="T58" fmla="*/ 48 w 1251"/>
                <a:gd name="T59" fmla="*/ 22 h 2339"/>
                <a:gd name="T60" fmla="*/ 41 w 1251"/>
                <a:gd name="T61" fmla="*/ 24 h 2339"/>
                <a:gd name="T62" fmla="*/ 36 w 1251"/>
                <a:gd name="T63" fmla="*/ 24 h 2339"/>
                <a:gd name="T64" fmla="*/ 29 w 1251"/>
                <a:gd name="T65" fmla="*/ 28 h 2339"/>
                <a:gd name="T66" fmla="*/ 17 w 1251"/>
                <a:gd name="T67" fmla="*/ 33 h 2339"/>
                <a:gd name="T68" fmla="*/ 12 w 1251"/>
                <a:gd name="T69" fmla="*/ 29 h 2339"/>
                <a:gd name="T70" fmla="*/ 6 w 1251"/>
                <a:gd name="T71" fmla="*/ 21 h 2339"/>
                <a:gd name="T72" fmla="*/ 3 w 1251"/>
                <a:gd name="T73" fmla="*/ 25 h 2339"/>
                <a:gd name="T74" fmla="*/ 3 w 1251"/>
                <a:gd name="T75" fmla="*/ 32 h 2339"/>
                <a:gd name="T76" fmla="*/ 5 w 1251"/>
                <a:gd name="T77" fmla="*/ 38 h 2339"/>
                <a:gd name="T78" fmla="*/ 12 w 1251"/>
                <a:gd name="T79" fmla="*/ 45 h 2339"/>
                <a:gd name="T80" fmla="*/ 27 w 1251"/>
                <a:gd name="T81" fmla="*/ 54 h 2339"/>
                <a:gd name="T82" fmla="*/ 36 w 1251"/>
                <a:gd name="T83" fmla="*/ 57 h 2339"/>
                <a:gd name="T84" fmla="*/ 51 w 1251"/>
                <a:gd name="T85" fmla="*/ 61 h 2339"/>
                <a:gd name="T86" fmla="*/ 55 w 1251"/>
                <a:gd name="T87" fmla="*/ 72 h 2339"/>
                <a:gd name="T88" fmla="*/ 53 w 1251"/>
                <a:gd name="T89" fmla="*/ 86 h 2339"/>
                <a:gd name="T90" fmla="*/ 43 w 1251"/>
                <a:gd name="T91" fmla="*/ 105 h 2339"/>
                <a:gd name="T92" fmla="*/ 41 w 1251"/>
                <a:gd name="T93" fmla="*/ 108 h 2339"/>
                <a:gd name="T94" fmla="*/ 31 w 1251"/>
                <a:gd name="T95" fmla="*/ 118 h 2339"/>
                <a:gd name="T96" fmla="*/ 21 w 1251"/>
                <a:gd name="T97" fmla="*/ 129 h 2339"/>
                <a:gd name="T98" fmla="*/ 14 w 1251"/>
                <a:gd name="T99" fmla="*/ 127 h 2339"/>
                <a:gd name="T100" fmla="*/ 4 w 1251"/>
                <a:gd name="T101" fmla="*/ 134 h 2339"/>
                <a:gd name="T102" fmla="*/ 0 w 1251"/>
                <a:gd name="T103" fmla="*/ 220 h 23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51"/>
                <a:gd name="T157" fmla="*/ 0 h 2339"/>
                <a:gd name="T158" fmla="*/ 1251 w 1251"/>
                <a:gd name="T159" fmla="*/ 2339 h 23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51" h="2339">
                  <a:moveTo>
                    <a:pt x="0" y="2339"/>
                  </a:moveTo>
                  <a:lnTo>
                    <a:pt x="24" y="2320"/>
                  </a:lnTo>
                  <a:lnTo>
                    <a:pt x="98" y="2275"/>
                  </a:lnTo>
                  <a:lnTo>
                    <a:pt x="147" y="2239"/>
                  </a:lnTo>
                  <a:lnTo>
                    <a:pt x="169" y="2195"/>
                  </a:lnTo>
                  <a:lnTo>
                    <a:pt x="200" y="2103"/>
                  </a:lnTo>
                  <a:lnTo>
                    <a:pt x="248" y="2028"/>
                  </a:lnTo>
                  <a:lnTo>
                    <a:pt x="300" y="1985"/>
                  </a:lnTo>
                  <a:lnTo>
                    <a:pt x="311" y="1960"/>
                  </a:lnTo>
                  <a:lnTo>
                    <a:pt x="322" y="1903"/>
                  </a:lnTo>
                  <a:lnTo>
                    <a:pt x="333" y="1883"/>
                  </a:lnTo>
                  <a:lnTo>
                    <a:pt x="365" y="1873"/>
                  </a:lnTo>
                  <a:lnTo>
                    <a:pt x="449" y="1857"/>
                  </a:lnTo>
                  <a:lnTo>
                    <a:pt x="503" y="1837"/>
                  </a:lnTo>
                  <a:lnTo>
                    <a:pt x="534" y="1812"/>
                  </a:lnTo>
                  <a:lnTo>
                    <a:pt x="587" y="1769"/>
                  </a:lnTo>
                  <a:lnTo>
                    <a:pt x="656" y="1680"/>
                  </a:lnTo>
                  <a:lnTo>
                    <a:pt x="734" y="1580"/>
                  </a:lnTo>
                  <a:lnTo>
                    <a:pt x="780" y="1503"/>
                  </a:lnTo>
                  <a:lnTo>
                    <a:pt x="814" y="1429"/>
                  </a:lnTo>
                  <a:lnTo>
                    <a:pt x="825" y="1351"/>
                  </a:lnTo>
                  <a:lnTo>
                    <a:pt x="832" y="1304"/>
                  </a:lnTo>
                  <a:lnTo>
                    <a:pt x="881" y="1228"/>
                  </a:lnTo>
                  <a:lnTo>
                    <a:pt x="966" y="1146"/>
                  </a:lnTo>
                  <a:lnTo>
                    <a:pt x="1002" y="1114"/>
                  </a:lnTo>
                  <a:lnTo>
                    <a:pt x="1024" y="1053"/>
                  </a:lnTo>
                  <a:lnTo>
                    <a:pt x="1022" y="989"/>
                  </a:lnTo>
                  <a:lnTo>
                    <a:pt x="1028" y="911"/>
                  </a:lnTo>
                  <a:lnTo>
                    <a:pt x="1053" y="829"/>
                  </a:lnTo>
                  <a:lnTo>
                    <a:pt x="1087" y="747"/>
                  </a:lnTo>
                  <a:lnTo>
                    <a:pt x="1120" y="669"/>
                  </a:lnTo>
                  <a:lnTo>
                    <a:pt x="1158" y="597"/>
                  </a:lnTo>
                  <a:lnTo>
                    <a:pt x="1191" y="530"/>
                  </a:lnTo>
                  <a:lnTo>
                    <a:pt x="1230" y="468"/>
                  </a:lnTo>
                  <a:lnTo>
                    <a:pt x="1242" y="443"/>
                  </a:lnTo>
                  <a:lnTo>
                    <a:pt x="1251" y="406"/>
                  </a:lnTo>
                  <a:lnTo>
                    <a:pt x="1244" y="382"/>
                  </a:lnTo>
                  <a:lnTo>
                    <a:pt x="1229" y="320"/>
                  </a:lnTo>
                  <a:lnTo>
                    <a:pt x="1218" y="262"/>
                  </a:lnTo>
                  <a:lnTo>
                    <a:pt x="1218" y="186"/>
                  </a:lnTo>
                  <a:lnTo>
                    <a:pt x="1237" y="113"/>
                  </a:lnTo>
                  <a:lnTo>
                    <a:pt x="1251" y="86"/>
                  </a:lnTo>
                  <a:lnTo>
                    <a:pt x="1251" y="67"/>
                  </a:lnTo>
                  <a:lnTo>
                    <a:pt x="1233" y="46"/>
                  </a:lnTo>
                  <a:lnTo>
                    <a:pt x="1213" y="34"/>
                  </a:lnTo>
                  <a:lnTo>
                    <a:pt x="1185" y="23"/>
                  </a:lnTo>
                  <a:lnTo>
                    <a:pt x="1168" y="9"/>
                  </a:lnTo>
                  <a:lnTo>
                    <a:pt x="1137" y="0"/>
                  </a:lnTo>
                  <a:lnTo>
                    <a:pt x="1109" y="0"/>
                  </a:lnTo>
                  <a:lnTo>
                    <a:pt x="1080" y="16"/>
                  </a:lnTo>
                  <a:lnTo>
                    <a:pt x="1026" y="74"/>
                  </a:lnTo>
                  <a:lnTo>
                    <a:pt x="984" y="109"/>
                  </a:lnTo>
                  <a:lnTo>
                    <a:pt x="920" y="136"/>
                  </a:lnTo>
                  <a:lnTo>
                    <a:pt x="860" y="136"/>
                  </a:lnTo>
                  <a:lnTo>
                    <a:pt x="810" y="134"/>
                  </a:lnTo>
                  <a:lnTo>
                    <a:pt x="776" y="134"/>
                  </a:lnTo>
                  <a:lnTo>
                    <a:pt x="734" y="141"/>
                  </a:lnTo>
                  <a:lnTo>
                    <a:pt x="698" y="152"/>
                  </a:lnTo>
                  <a:lnTo>
                    <a:pt x="646" y="190"/>
                  </a:lnTo>
                  <a:lnTo>
                    <a:pt x="609" y="234"/>
                  </a:lnTo>
                  <a:lnTo>
                    <a:pt x="551" y="257"/>
                  </a:lnTo>
                  <a:lnTo>
                    <a:pt x="518" y="250"/>
                  </a:lnTo>
                  <a:lnTo>
                    <a:pt x="489" y="250"/>
                  </a:lnTo>
                  <a:lnTo>
                    <a:pt x="456" y="255"/>
                  </a:lnTo>
                  <a:lnTo>
                    <a:pt x="406" y="275"/>
                  </a:lnTo>
                  <a:lnTo>
                    <a:pt x="366" y="299"/>
                  </a:lnTo>
                  <a:lnTo>
                    <a:pt x="295" y="329"/>
                  </a:lnTo>
                  <a:lnTo>
                    <a:pt x="219" y="348"/>
                  </a:lnTo>
                  <a:lnTo>
                    <a:pt x="185" y="332"/>
                  </a:lnTo>
                  <a:lnTo>
                    <a:pt x="150" y="304"/>
                  </a:lnTo>
                  <a:lnTo>
                    <a:pt x="98" y="239"/>
                  </a:lnTo>
                  <a:lnTo>
                    <a:pt x="83" y="218"/>
                  </a:lnTo>
                  <a:lnTo>
                    <a:pt x="62" y="229"/>
                  </a:lnTo>
                  <a:lnTo>
                    <a:pt x="41" y="262"/>
                  </a:lnTo>
                  <a:lnTo>
                    <a:pt x="29" y="288"/>
                  </a:lnTo>
                  <a:lnTo>
                    <a:pt x="31" y="336"/>
                  </a:lnTo>
                  <a:lnTo>
                    <a:pt x="45" y="382"/>
                  </a:lnTo>
                  <a:lnTo>
                    <a:pt x="65" y="406"/>
                  </a:lnTo>
                  <a:lnTo>
                    <a:pt x="110" y="452"/>
                  </a:lnTo>
                  <a:lnTo>
                    <a:pt x="150" y="480"/>
                  </a:lnTo>
                  <a:lnTo>
                    <a:pt x="191" y="509"/>
                  </a:lnTo>
                  <a:lnTo>
                    <a:pt x="344" y="572"/>
                  </a:lnTo>
                  <a:lnTo>
                    <a:pt x="382" y="585"/>
                  </a:lnTo>
                  <a:lnTo>
                    <a:pt x="456" y="608"/>
                  </a:lnTo>
                  <a:lnTo>
                    <a:pt x="556" y="625"/>
                  </a:lnTo>
                  <a:lnTo>
                    <a:pt x="642" y="649"/>
                  </a:lnTo>
                  <a:lnTo>
                    <a:pt x="676" y="685"/>
                  </a:lnTo>
                  <a:lnTo>
                    <a:pt x="698" y="760"/>
                  </a:lnTo>
                  <a:lnTo>
                    <a:pt x="691" y="836"/>
                  </a:lnTo>
                  <a:lnTo>
                    <a:pt x="663" y="917"/>
                  </a:lnTo>
                  <a:lnTo>
                    <a:pt x="603" y="1027"/>
                  </a:lnTo>
                  <a:lnTo>
                    <a:pt x="549" y="1114"/>
                  </a:lnTo>
                  <a:lnTo>
                    <a:pt x="518" y="1137"/>
                  </a:lnTo>
                  <a:lnTo>
                    <a:pt x="511" y="1146"/>
                  </a:lnTo>
                  <a:lnTo>
                    <a:pt x="449" y="1169"/>
                  </a:lnTo>
                  <a:lnTo>
                    <a:pt x="396" y="1253"/>
                  </a:lnTo>
                  <a:lnTo>
                    <a:pt x="337" y="1320"/>
                  </a:lnTo>
                  <a:lnTo>
                    <a:pt x="262" y="1367"/>
                  </a:lnTo>
                  <a:lnTo>
                    <a:pt x="214" y="1358"/>
                  </a:lnTo>
                  <a:lnTo>
                    <a:pt x="181" y="1353"/>
                  </a:lnTo>
                  <a:lnTo>
                    <a:pt x="85" y="1394"/>
                  </a:lnTo>
                  <a:lnTo>
                    <a:pt x="45" y="1417"/>
                  </a:lnTo>
                  <a:lnTo>
                    <a:pt x="5" y="1429"/>
                  </a:lnTo>
                  <a:lnTo>
                    <a:pt x="0" y="233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3" name="Freeform 40"/>
            <p:cNvSpPr>
              <a:spLocks/>
            </p:cNvSpPr>
            <p:nvPr/>
          </p:nvSpPr>
          <p:spPr bwMode="auto">
            <a:xfrm>
              <a:off x="3977" y="1036"/>
              <a:ext cx="638" cy="769"/>
            </a:xfrm>
            <a:custGeom>
              <a:avLst/>
              <a:gdLst>
                <a:gd name="T0" fmla="*/ 50 w 2265"/>
                <a:gd name="T1" fmla="*/ 2 h 2509"/>
                <a:gd name="T2" fmla="*/ 56 w 2265"/>
                <a:gd name="T3" fmla="*/ 16 h 2509"/>
                <a:gd name="T4" fmla="*/ 66 w 2265"/>
                <a:gd name="T5" fmla="*/ 40 h 2509"/>
                <a:gd name="T6" fmla="*/ 75 w 2265"/>
                <a:gd name="T7" fmla="*/ 45 h 2509"/>
                <a:gd name="T8" fmla="*/ 86 w 2265"/>
                <a:gd name="T9" fmla="*/ 48 h 2509"/>
                <a:gd name="T10" fmla="*/ 103 w 2265"/>
                <a:gd name="T11" fmla="*/ 76 h 2509"/>
                <a:gd name="T12" fmla="*/ 117 w 2265"/>
                <a:gd name="T13" fmla="*/ 90 h 2509"/>
                <a:gd name="T14" fmla="*/ 122 w 2265"/>
                <a:gd name="T15" fmla="*/ 94 h 2509"/>
                <a:gd name="T16" fmla="*/ 115 w 2265"/>
                <a:gd name="T17" fmla="*/ 102 h 2509"/>
                <a:gd name="T18" fmla="*/ 115 w 2265"/>
                <a:gd name="T19" fmla="*/ 106 h 2509"/>
                <a:gd name="T20" fmla="*/ 114 w 2265"/>
                <a:gd name="T21" fmla="*/ 107 h 2509"/>
                <a:gd name="T22" fmla="*/ 108 w 2265"/>
                <a:gd name="T23" fmla="*/ 110 h 2509"/>
                <a:gd name="T24" fmla="*/ 104 w 2265"/>
                <a:gd name="T25" fmla="*/ 121 h 2509"/>
                <a:gd name="T26" fmla="*/ 108 w 2265"/>
                <a:gd name="T27" fmla="*/ 129 h 2509"/>
                <a:gd name="T28" fmla="*/ 116 w 2265"/>
                <a:gd name="T29" fmla="*/ 134 h 2509"/>
                <a:gd name="T30" fmla="*/ 125 w 2265"/>
                <a:gd name="T31" fmla="*/ 131 h 2509"/>
                <a:gd name="T32" fmla="*/ 130 w 2265"/>
                <a:gd name="T33" fmla="*/ 129 h 2509"/>
                <a:gd name="T34" fmla="*/ 136 w 2265"/>
                <a:gd name="T35" fmla="*/ 136 h 2509"/>
                <a:gd name="T36" fmla="*/ 152 w 2265"/>
                <a:gd name="T37" fmla="*/ 144 h 2509"/>
                <a:gd name="T38" fmla="*/ 161 w 2265"/>
                <a:gd name="T39" fmla="*/ 148 h 2509"/>
                <a:gd name="T40" fmla="*/ 175 w 2265"/>
                <a:gd name="T41" fmla="*/ 152 h 2509"/>
                <a:gd name="T42" fmla="*/ 180 w 2265"/>
                <a:gd name="T43" fmla="*/ 162 h 2509"/>
                <a:gd name="T44" fmla="*/ 177 w 2265"/>
                <a:gd name="T45" fmla="*/ 177 h 2509"/>
                <a:gd name="T46" fmla="*/ 168 w 2265"/>
                <a:gd name="T47" fmla="*/ 195 h 2509"/>
                <a:gd name="T48" fmla="*/ 165 w 2265"/>
                <a:gd name="T49" fmla="*/ 198 h 2509"/>
                <a:gd name="T50" fmla="*/ 156 w 2265"/>
                <a:gd name="T51" fmla="*/ 208 h 2509"/>
                <a:gd name="T52" fmla="*/ 145 w 2265"/>
                <a:gd name="T53" fmla="*/ 219 h 2509"/>
                <a:gd name="T54" fmla="*/ 139 w 2265"/>
                <a:gd name="T55" fmla="*/ 218 h 2509"/>
                <a:gd name="T56" fmla="*/ 128 w 2265"/>
                <a:gd name="T57" fmla="*/ 224 h 2509"/>
                <a:gd name="T58" fmla="*/ 124 w 2265"/>
                <a:gd name="T59" fmla="*/ 226 h 2509"/>
                <a:gd name="T60" fmla="*/ 111 w 2265"/>
                <a:gd name="T61" fmla="*/ 223 h 2509"/>
                <a:gd name="T62" fmla="*/ 100 w 2265"/>
                <a:gd name="T63" fmla="*/ 221 h 2509"/>
                <a:gd name="T64" fmla="*/ 93 w 2265"/>
                <a:gd name="T65" fmla="*/ 227 h 2509"/>
                <a:gd name="T66" fmla="*/ 86 w 2265"/>
                <a:gd name="T67" fmla="*/ 233 h 2509"/>
                <a:gd name="T68" fmla="*/ 73 w 2265"/>
                <a:gd name="T69" fmla="*/ 235 h 2509"/>
                <a:gd name="T70" fmla="*/ 67 w 2265"/>
                <a:gd name="T71" fmla="*/ 232 h 2509"/>
                <a:gd name="T72" fmla="*/ 59 w 2265"/>
                <a:gd name="T73" fmla="*/ 227 h 2509"/>
                <a:gd name="T74" fmla="*/ 52 w 2265"/>
                <a:gd name="T75" fmla="*/ 226 h 2509"/>
                <a:gd name="T76" fmla="*/ 45 w 2265"/>
                <a:gd name="T77" fmla="*/ 225 h 2509"/>
                <a:gd name="T78" fmla="*/ 39 w 2265"/>
                <a:gd name="T79" fmla="*/ 224 h 2509"/>
                <a:gd name="T80" fmla="*/ 37 w 2265"/>
                <a:gd name="T81" fmla="*/ 216 h 2509"/>
                <a:gd name="T82" fmla="*/ 35 w 2265"/>
                <a:gd name="T83" fmla="*/ 206 h 2509"/>
                <a:gd name="T84" fmla="*/ 26 w 2265"/>
                <a:gd name="T85" fmla="*/ 201 h 2509"/>
                <a:gd name="T86" fmla="*/ 24 w 2265"/>
                <a:gd name="T87" fmla="*/ 190 h 2509"/>
                <a:gd name="T88" fmla="*/ 22 w 2265"/>
                <a:gd name="T89" fmla="*/ 185 h 2509"/>
                <a:gd name="T90" fmla="*/ 15 w 2265"/>
                <a:gd name="T91" fmla="*/ 185 h 2509"/>
                <a:gd name="T92" fmla="*/ 6 w 2265"/>
                <a:gd name="T93" fmla="*/ 182 h 2509"/>
                <a:gd name="T94" fmla="*/ 1 w 2265"/>
                <a:gd name="T95" fmla="*/ 174 h 2509"/>
                <a:gd name="T96" fmla="*/ 0 w 2265"/>
                <a:gd name="T97" fmla="*/ 166 h 2509"/>
                <a:gd name="T98" fmla="*/ 6 w 2265"/>
                <a:gd name="T99" fmla="*/ 157 h 2509"/>
                <a:gd name="T100" fmla="*/ 10 w 2265"/>
                <a:gd name="T101" fmla="*/ 144 h 2509"/>
                <a:gd name="T102" fmla="*/ 9 w 2265"/>
                <a:gd name="T103" fmla="*/ 135 h 2509"/>
                <a:gd name="T104" fmla="*/ 12 w 2265"/>
                <a:gd name="T105" fmla="*/ 123 h 2509"/>
                <a:gd name="T106" fmla="*/ 28 w 2265"/>
                <a:gd name="T107" fmla="*/ 90 h 2509"/>
                <a:gd name="T108" fmla="*/ 36 w 2265"/>
                <a:gd name="T109" fmla="*/ 67 h 2509"/>
                <a:gd name="T110" fmla="*/ 33 w 2265"/>
                <a:gd name="T111" fmla="*/ 56 h 2509"/>
                <a:gd name="T112" fmla="*/ 28 w 2265"/>
                <a:gd name="T113" fmla="*/ 44 h 2509"/>
                <a:gd name="T114" fmla="*/ 33 w 2265"/>
                <a:gd name="T115" fmla="*/ 34 h 2509"/>
                <a:gd name="T116" fmla="*/ 39 w 2265"/>
                <a:gd name="T117" fmla="*/ 25 h 2509"/>
                <a:gd name="T118" fmla="*/ 46 w 2265"/>
                <a:gd name="T119" fmla="*/ 10 h 2509"/>
                <a:gd name="T120" fmla="*/ 49 w 2265"/>
                <a:gd name="T121" fmla="*/ 0 h 25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65"/>
                <a:gd name="T184" fmla="*/ 0 h 2509"/>
                <a:gd name="T185" fmla="*/ 2265 w 2265"/>
                <a:gd name="T186" fmla="*/ 2509 h 25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65" h="2509">
                  <a:moveTo>
                    <a:pt x="615" y="0"/>
                  </a:moveTo>
                  <a:lnTo>
                    <a:pt x="629" y="19"/>
                  </a:lnTo>
                  <a:lnTo>
                    <a:pt x="666" y="97"/>
                  </a:lnTo>
                  <a:lnTo>
                    <a:pt x="707" y="172"/>
                  </a:lnTo>
                  <a:lnTo>
                    <a:pt x="776" y="313"/>
                  </a:lnTo>
                  <a:lnTo>
                    <a:pt x="835" y="421"/>
                  </a:lnTo>
                  <a:lnTo>
                    <a:pt x="879" y="451"/>
                  </a:lnTo>
                  <a:lnTo>
                    <a:pt x="943" y="476"/>
                  </a:lnTo>
                  <a:lnTo>
                    <a:pt x="1028" y="489"/>
                  </a:lnTo>
                  <a:lnTo>
                    <a:pt x="1088" y="514"/>
                  </a:lnTo>
                  <a:lnTo>
                    <a:pt x="1178" y="662"/>
                  </a:lnTo>
                  <a:lnTo>
                    <a:pt x="1298" y="806"/>
                  </a:lnTo>
                  <a:lnTo>
                    <a:pt x="1390" y="904"/>
                  </a:lnTo>
                  <a:lnTo>
                    <a:pt x="1474" y="959"/>
                  </a:lnTo>
                  <a:lnTo>
                    <a:pt x="1528" y="989"/>
                  </a:lnTo>
                  <a:lnTo>
                    <a:pt x="1534" y="1005"/>
                  </a:lnTo>
                  <a:lnTo>
                    <a:pt x="1524" y="1044"/>
                  </a:lnTo>
                  <a:lnTo>
                    <a:pt x="1445" y="1089"/>
                  </a:lnTo>
                  <a:lnTo>
                    <a:pt x="1443" y="1109"/>
                  </a:lnTo>
                  <a:lnTo>
                    <a:pt x="1448" y="1125"/>
                  </a:lnTo>
                  <a:lnTo>
                    <a:pt x="1448" y="1123"/>
                  </a:lnTo>
                  <a:lnTo>
                    <a:pt x="1432" y="1135"/>
                  </a:lnTo>
                  <a:lnTo>
                    <a:pt x="1394" y="1144"/>
                  </a:lnTo>
                  <a:lnTo>
                    <a:pt x="1355" y="1167"/>
                  </a:lnTo>
                  <a:lnTo>
                    <a:pt x="1321" y="1214"/>
                  </a:lnTo>
                  <a:lnTo>
                    <a:pt x="1312" y="1290"/>
                  </a:lnTo>
                  <a:lnTo>
                    <a:pt x="1327" y="1332"/>
                  </a:lnTo>
                  <a:lnTo>
                    <a:pt x="1360" y="1378"/>
                  </a:lnTo>
                  <a:lnTo>
                    <a:pt x="1408" y="1408"/>
                  </a:lnTo>
                  <a:lnTo>
                    <a:pt x="1463" y="1422"/>
                  </a:lnTo>
                  <a:lnTo>
                    <a:pt x="1524" y="1415"/>
                  </a:lnTo>
                  <a:lnTo>
                    <a:pt x="1574" y="1401"/>
                  </a:lnTo>
                  <a:lnTo>
                    <a:pt x="1628" y="1367"/>
                  </a:lnTo>
                  <a:lnTo>
                    <a:pt x="1633" y="1371"/>
                  </a:lnTo>
                  <a:lnTo>
                    <a:pt x="1677" y="1417"/>
                  </a:lnTo>
                  <a:lnTo>
                    <a:pt x="1717" y="1444"/>
                  </a:lnTo>
                  <a:lnTo>
                    <a:pt x="1759" y="1472"/>
                  </a:lnTo>
                  <a:lnTo>
                    <a:pt x="1912" y="1537"/>
                  </a:lnTo>
                  <a:lnTo>
                    <a:pt x="1949" y="1549"/>
                  </a:lnTo>
                  <a:lnTo>
                    <a:pt x="2023" y="1572"/>
                  </a:lnTo>
                  <a:lnTo>
                    <a:pt x="2123" y="1588"/>
                  </a:lnTo>
                  <a:lnTo>
                    <a:pt x="2210" y="1614"/>
                  </a:lnTo>
                  <a:lnTo>
                    <a:pt x="2243" y="1650"/>
                  </a:lnTo>
                  <a:lnTo>
                    <a:pt x="2265" y="1725"/>
                  </a:lnTo>
                  <a:lnTo>
                    <a:pt x="2258" y="1800"/>
                  </a:lnTo>
                  <a:lnTo>
                    <a:pt x="2230" y="1882"/>
                  </a:lnTo>
                  <a:lnTo>
                    <a:pt x="2170" y="1992"/>
                  </a:lnTo>
                  <a:lnTo>
                    <a:pt x="2117" y="2079"/>
                  </a:lnTo>
                  <a:lnTo>
                    <a:pt x="2086" y="2102"/>
                  </a:lnTo>
                  <a:lnTo>
                    <a:pt x="2079" y="2111"/>
                  </a:lnTo>
                  <a:lnTo>
                    <a:pt x="2017" y="2134"/>
                  </a:lnTo>
                  <a:lnTo>
                    <a:pt x="1963" y="2218"/>
                  </a:lnTo>
                  <a:lnTo>
                    <a:pt x="1905" y="2283"/>
                  </a:lnTo>
                  <a:lnTo>
                    <a:pt x="1831" y="2332"/>
                  </a:lnTo>
                  <a:lnTo>
                    <a:pt x="1781" y="2323"/>
                  </a:lnTo>
                  <a:lnTo>
                    <a:pt x="1748" y="2318"/>
                  </a:lnTo>
                  <a:lnTo>
                    <a:pt x="1652" y="2359"/>
                  </a:lnTo>
                  <a:lnTo>
                    <a:pt x="1612" y="2381"/>
                  </a:lnTo>
                  <a:lnTo>
                    <a:pt x="1572" y="2393"/>
                  </a:lnTo>
                  <a:lnTo>
                    <a:pt x="1567" y="2409"/>
                  </a:lnTo>
                  <a:lnTo>
                    <a:pt x="1486" y="2393"/>
                  </a:lnTo>
                  <a:lnTo>
                    <a:pt x="1403" y="2377"/>
                  </a:lnTo>
                  <a:lnTo>
                    <a:pt x="1345" y="2371"/>
                  </a:lnTo>
                  <a:lnTo>
                    <a:pt x="1261" y="2355"/>
                  </a:lnTo>
                  <a:lnTo>
                    <a:pt x="1218" y="2373"/>
                  </a:lnTo>
                  <a:lnTo>
                    <a:pt x="1175" y="2413"/>
                  </a:lnTo>
                  <a:lnTo>
                    <a:pt x="1137" y="2450"/>
                  </a:lnTo>
                  <a:lnTo>
                    <a:pt x="1088" y="2482"/>
                  </a:lnTo>
                  <a:lnTo>
                    <a:pt x="957" y="2509"/>
                  </a:lnTo>
                  <a:lnTo>
                    <a:pt x="919" y="2499"/>
                  </a:lnTo>
                  <a:lnTo>
                    <a:pt x="879" y="2493"/>
                  </a:lnTo>
                  <a:lnTo>
                    <a:pt x="845" y="2473"/>
                  </a:lnTo>
                  <a:lnTo>
                    <a:pt x="783" y="2420"/>
                  </a:lnTo>
                  <a:lnTo>
                    <a:pt x="743" y="2413"/>
                  </a:lnTo>
                  <a:lnTo>
                    <a:pt x="703" y="2411"/>
                  </a:lnTo>
                  <a:lnTo>
                    <a:pt x="653" y="2406"/>
                  </a:lnTo>
                  <a:lnTo>
                    <a:pt x="611" y="2399"/>
                  </a:lnTo>
                  <a:lnTo>
                    <a:pt x="564" y="2393"/>
                  </a:lnTo>
                  <a:lnTo>
                    <a:pt x="482" y="2383"/>
                  </a:lnTo>
                  <a:lnTo>
                    <a:pt x="489" y="2383"/>
                  </a:lnTo>
                  <a:lnTo>
                    <a:pt x="484" y="2323"/>
                  </a:lnTo>
                  <a:lnTo>
                    <a:pt x="473" y="2297"/>
                  </a:lnTo>
                  <a:lnTo>
                    <a:pt x="459" y="2229"/>
                  </a:lnTo>
                  <a:lnTo>
                    <a:pt x="435" y="2197"/>
                  </a:lnTo>
                  <a:lnTo>
                    <a:pt x="370" y="2167"/>
                  </a:lnTo>
                  <a:lnTo>
                    <a:pt x="335" y="2136"/>
                  </a:lnTo>
                  <a:lnTo>
                    <a:pt x="311" y="2084"/>
                  </a:lnTo>
                  <a:lnTo>
                    <a:pt x="301" y="2018"/>
                  </a:lnTo>
                  <a:lnTo>
                    <a:pt x="295" y="1978"/>
                  </a:lnTo>
                  <a:lnTo>
                    <a:pt x="275" y="1964"/>
                  </a:lnTo>
                  <a:lnTo>
                    <a:pt x="244" y="1959"/>
                  </a:lnTo>
                  <a:lnTo>
                    <a:pt x="195" y="1964"/>
                  </a:lnTo>
                  <a:lnTo>
                    <a:pt x="130" y="1953"/>
                  </a:lnTo>
                  <a:lnTo>
                    <a:pt x="74" y="1941"/>
                  </a:lnTo>
                  <a:lnTo>
                    <a:pt x="38" y="1914"/>
                  </a:lnTo>
                  <a:lnTo>
                    <a:pt x="8" y="1853"/>
                  </a:lnTo>
                  <a:lnTo>
                    <a:pt x="0" y="1811"/>
                  </a:lnTo>
                  <a:lnTo>
                    <a:pt x="5" y="1771"/>
                  </a:lnTo>
                  <a:lnTo>
                    <a:pt x="38" y="1723"/>
                  </a:lnTo>
                  <a:lnTo>
                    <a:pt x="72" y="1670"/>
                  </a:lnTo>
                  <a:lnTo>
                    <a:pt x="123" y="1575"/>
                  </a:lnTo>
                  <a:lnTo>
                    <a:pt x="123" y="1532"/>
                  </a:lnTo>
                  <a:lnTo>
                    <a:pt x="121" y="1486"/>
                  </a:lnTo>
                  <a:lnTo>
                    <a:pt x="116" y="1439"/>
                  </a:lnTo>
                  <a:lnTo>
                    <a:pt x="111" y="1401"/>
                  </a:lnTo>
                  <a:lnTo>
                    <a:pt x="150" y="1310"/>
                  </a:lnTo>
                  <a:lnTo>
                    <a:pt x="239" y="1174"/>
                  </a:lnTo>
                  <a:lnTo>
                    <a:pt x="351" y="961"/>
                  </a:lnTo>
                  <a:lnTo>
                    <a:pt x="446" y="808"/>
                  </a:lnTo>
                  <a:lnTo>
                    <a:pt x="459" y="715"/>
                  </a:lnTo>
                  <a:lnTo>
                    <a:pt x="435" y="635"/>
                  </a:lnTo>
                  <a:lnTo>
                    <a:pt x="411" y="597"/>
                  </a:lnTo>
                  <a:lnTo>
                    <a:pt x="357" y="496"/>
                  </a:lnTo>
                  <a:lnTo>
                    <a:pt x="357" y="465"/>
                  </a:lnTo>
                  <a:lnTo>
                    <a:pt x="357" y="440"/>
                  </a:lnTo>
                  <a:lnTo>
                    <a:pt x="418" y="367"/>
                  </a:lnTo>
                  <a:lnTo>
                    <a:pt x="459" y="309"/>
                  </a:lnTo>
                  <a:lnTo>
                    <a:pt x="491" y="267"/>
                  </a:lnTo>
                  <a:lnTo>
                    <a:pt x="527" y="211"/>
                  </a:lnTo>
                  <a:lnTo>
                    <a:pt x="577" y="111"/>
                  </a:lnTo>
                  <a:lnTo>
                    <a:pt x="613" y="21"/>
                  </a:lnTo>
                  <a:lnTo>
                    <a:pt x="61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4" name="Freeform 41"/>
            <p:cNvSpPr>
              <a:spLocks/>
            </p:cNvSpPr>
            <p:nvPr/>
          </p:nvSpPr>
          <p:spPr bwMode="auto">
            <a:xfrm>
              <a:off x="4348" y="1382"/>
              <a:ext cx="94" cy="89"/>
            </a:xfrm>
            <a:custGeom>
              <a:avLst/>
              <a:gdLst>
                <a:gd name="T0" fmla="*/ 11 w 334"/>
                <a:gd name="T1" fmla="*/ 0 h 294"/>
                <a:gd name="T2" fmla="*/ 14 w 334"/>
                <a:gd name="T3" fmla="*/ 0 h 294"/>
                <a:gd name="T4" fmla="*/ 16 w 334"/>
                <a:gd name="T5" fmla="*/ 0 h 294"/>
                <a:gd name="T6" fmla="*/ 19 w 334"/>
                <a:gd name="T7" fmla="*/ 1 h 294"/>
                <a:gd name="T8" fmla="*/ 21 w 334"/>
                <a:gd name="T9" fmla="*/ 1 h 294"/>
                <a:gd name="T10" fmla="*/ 22 w 334"/>
                <a:gd name="T11" fmla="*/ 2 h 294"/>
                <a:gd name="T12" fmla="*/ 25 w 334"/>
                <a:gd name="T13" fmla="*/ 4 h 294"/>
                <a:gd name="T14" fmla="*/ 26 w 334"/>
                <a:gd name="T15" fmla="*/ 5 h 294"/>
                <a:gd name="T16" fmla="*/ 25 w 334"/>
                <a:gd name="T17" fmla="*/ 6 h 294"/>
                <a:gd name="T18" fmla="*/ 23 w 334"/>
                <a:gd name="T19" fmla="*/ 9 h 294"/>
                <a:gd name="T20" fmla="*/ 22 w 334"/>
                <a:gd name="T21" fmla="*/ 12 h 294"/>
                <a:gd name="T22" fmla="*/ 23 w 334"/>
                <a:gd name="T23" fmla="*/ 16 h 294"/>
                <a:gd name="T24" fmla="*/ 24 w 334"/>
                <a:gd name="T25" fmla="*/ 20 h 294"/>
                <a:gd name="T26" fmla="*/ 25 w 334"/>
                <a:gd name="T27" fmla="*/ 22 h 294"/>
                <a:gd name="T28" fmla="*/ 25 w 334"/>
                <a:gd name="T29" fmla="*/ 22 h 294"/>
                <a:gd name="T30" fmla="*/ 21 w 334"/>
                <a:gd name="T31" fmla="*/ 25 h 294"/>
                <a:gd name="T32" fmla="*/ 17 w 334"/>
                <a:gd name="T33" fmla="*/ 26 h 294"/>
                <a:gd name="T34" fmla="*/ 12 w 334"/>
                <a:gd name="T35" fmla="*/ 27 h 294"/>
                <a:gd name="T36" fmla="*/ 8 w 334"/>
                <a:gd name="T37" fmla="*/ 26 h 294"/>
                <a:gd name="T38" fmla="*/ 4 w 334"/>
                <a:gd name="T39" fmla="*/ 23 h 294"/>
                <a:gd name="T40" fmla="*/ 1 w 334"/>
                <a:gd name="T41" fmla="*/ 19 h 294"/>
                <a:gd name="T42" fmla="*/ 0 w 334"/>
                <a:gd name="T43" fmla="*/ 15 h 294"/>
                <a:gd name="T44" fmla="*/ 1 w 334"/>
                <a:gd name="T45" fmla="*/ 8 h 294"/>
                <a:gd name="T46" fmla="*/ 3 w 334"/>
                <a:gd name="T47" fmla="*/ 4 h 294"/>
                <a:gd name="T48" fmla="*/ 6 w 334"/>
                <a:gd name="T49" fmla="*/ 2 h 294"/>
                <a:gd name="T50" fmla="*/ 9 w 334"/>
                <a:gd name="T51" fmla="*/ 1 h 294"/>
                <a:gd name="T52" fmla="*/ 11 w 334"/>
                <a:gd name="T53" fmla="*/ 0 h 294"/>
                <a:gd name="T54" fmla="*/ 11 w 334"/>
                <a:gd name="T55" fmla="*/ 0 h 2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4"/>
                <a:gd name="T85" fmla="*/ 0 h 294"/>
                <a:gd name="T86" fmla="*/ 334 w 334"/>
                <a:gd name="T87" fmla="*/ 294 h 29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4" h="294">
                  <a:moveTo>
                    <a:pt x="136" y="2"/>
                  </a:moveTo>
                  <a:lnTo>
                    <a:pt x="172" y="0"/>
                  </a:lnTo>
                  <a:lnTo>
                    <a:pt x="202" y="0"/>
                  </a:lnTo>
                  <a:lnTo>
                    <a:pt x="236" y="7"/>
                  </a:lnTo>
                  <a:lnTo>
                    <a:pt x="263" y="11"/>
                  </a:lnTo>
                  <a:lnTo>
                    <a:pt x="280" y="24"/>
                  </a:lnTo>
                  <a:lnTo>
                    <a:pt x="316" y="38"/>
                  </a:lnTo>
                  <a:lnTo>
                    <a:pt x="334" y="55"/>
                  </a:lnTo>
                  <a:lnTo>
                    <a:pt x="313" y="67"/>
                  </a:lnTo>
                  <a:lnTo>
                    <a:pt x="292" y="101"/>
                  </a:lnTo>
                  <a:lnTo>
                    <a:pt x="280" y="130"/>
                  </a:lnTo>
                  <a:lnTo>
                    <a:pt x="284" y="172"/>
                  </a:lnTo>
                  <a:lnTo>
                    <a:pt x="297" y="218"/>
                  </a:lnTo>
                  <a:lnTo>
                    <a:pt x="316" y="243"/>
                  </a:lnTo>
                  <a:lnTo>
                    <a:pt x="312" y="239"/>
                  </a:lnTo>
                  <a:lnTo>
                    <a:pt x="258" y="273"/>
                  </a:lnTo>
                  <a:lnTo>
                    <a:pt x="208" y="286"/>
                  </a:lnTo>
                  <a:lnTo>
                    <a:pt x="151" y="294"/>
                  </a:lnTo>
                  <a:lnTo>
                    <a:pt x="96" y="280"/>
                  </a:lnTo>
                  <a:lnTo>
                    <a:pt x="48" y="250"/>
                  </a:lnTo>
                  <a:lnTo>
                    <a:pt x="13" y="204"/>
                  </a:lnTo>
                  <a:lnTo>
                    <a:pt x="0" y="162"/>
                  </a:lnTo>
                  <a:lnTo>
                    <a:pt x="6" y="90"/>
                  </a:lnTo>
                  <a:lnTo>
                    <a:pt x="42" y="42"/>
                  </a:lnTo>
                  <a:lnTo>
                    <a:pt x="82" y="20"/>
                  </a:lnTo>
                  <a:lnTo>
                    <a:pt x="118" y="11"/>
                  </a:lnTo>
                  <a:lnTo>
                    <a:pt x="136" y="0"/>
                  </a:lnTo>
                  <a:lnTo>
                    <a:pt x="136" y="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5" name="Freeform 42"/>
            <p:cNvSpPr>
              <a:spLocks/>
            </p:cNvSpPr>
            <p:nvPr/>
          </p:nvSpPr>
          <p:spPr bwMode="auto">
            <a:xfrm>
              <a:off x="3987" y="2536"/>
              <a:ext cx="142" cy="381"/>
            </a:xfrm>
            <a:custGeom>
              <a:avLst/>
              <a:gdLst>
                <a:gd name="T0" fmla="*/ 4 w 504"/>
                <a:gd name="T1" fmla="*/ 81 h 1243"/>
                <a:gd name="T2" fmla="*/ 9 w 504"/>
                <a:gd name="T3" fmla="*/ 82 h 1243"/>
                <a:gd name="T4" fmla="*/ 13 w 504"/>
                <a:gd name="T5" fmla="*/ 84 h 1243"/>
                <a:gd name="T6" fmla="*/ 14 w 504"/>
                <a:gd name="T7" fmla="*/ 86 h 1243"/>
                <a:gd name="T8" fmla="*/ 15 w 504"/>
                <a:gd name="T9" fmla="*/ 90 h 1243"/>
                <a:gd name="T10" fmla="*/ 15 w 504"/>
                <a:gd name="T11" fmla="*/ 95 h 1243"/>
                <a:gd name="T12" fmla="*/ 14 w 504"/>
                <a:gd name="T13" fmla="*/ 100 h 1243"/>
                <a:gd name="T14" fmla="*/ 14 w 504"/>
                <a:gd name="T15" fmla="*/ 106 h 1243"/>
                <a:gd name="T16" fmla="*/ 16 w 504"/>
                <a:gd name="T17" fmla="*/ 112 h 1243"/>
                <a:gd name="T18" fmla="*/ 19 w 504"/>
                <a:gd name="T19" fmla="*/ 115 h 1243"/>
                <a:gd name="T20" fmla="*/ 23 w 504"/>
                <a:gd name="T21" fmla="*/ 117 h 1243"/>
                <a:gd name="T22" fmla="*/ 27 w 504"/>
                <a:gd name="T23" fmla="*/ 116 h 1243"/>
                <a:gd name="T24" fmla="*/ 30 w 504"/>
                <a:gd name="T25" fmla="*/ 115 h 1243"/>
                <a:gd name="T26" fmla="*/ 33 w 504"/>
                <a:gd name="T27" fmla="*/ 111 h 1243"/>
                <a:gd name="T28" fmla="*/ 35 w 504"/>
                <a:gd name="T29" fmla="*/ 107 h 1243"/>
                <a:gd name="T30" fmla="*/ 37 w 504"/>
                <a:gd name="T31" fmla="*/ 103 h 1243"/>
                <a:gd name="T32" fmla="*/ 38 w 504"/>
                <a:gd name="T33" fmla="*/ 99 h 1243"/>
                <a:gd name="T34" fmla="*/ 40 w 504"/>
                <a:gd name="T35" fmla="*/ 93 h 1243"/>
                <a:gd name="T36" fmla="*/ 40 w 504"/>
                <a:gd name="T37" fmla="*/ 89 h 1243"/>
                <a:gd name="T38" fmla="*/ 36 w 504"/>
                <a:gd name="T39" fmla="*/ 81 h 1243"/>
                <a:gd name="T40" fmla="*/ 34 w 504"/>
                <a:gd name="T41" fmla="*/ 76 h 1243"/>
                <a:gd name="T42" fmla="*/ 30 w 504"/>
                <a:gd name="T43" fmla="*/ 67 h 1243"/>
                <a:gd name="T44" fmla="*/ 28 w 504"/>
                <a:gd name="T45" fmla="*/ 59 h 1243"/>
                <a:gd name="T46" fmla="*/ 27 w 504"/>
                <a:gd name="T47" fmla="*/ 55 h 1243"/>
                <a:gd name="T48" fmla="*/ 27 w 504"/>
                <a:gd name="T49" fmla="*/ 50 h 1243"/>
                <a:gd name="T50" fmla="*/ 27 w 504"/>
                <a:gd name="T51" fmla="*/ 44 h 1243"/>
                <a:gd name="T52" fmla="*/ 29 w 504"/>
                <a:gd name="T53" fmla="*/ 39 h 1243"/>
                <a:gd name="T54" fmla="*/ 28 w 504"/>
                <a:gd name="T55" fmla="*/ 39 h 1243"/>
                <a:gd name="T56" fmla="*/ 28 w 504"/>
                <a:gd name="T57" fmla="*/ 33 h 1243"/>
                <a:gd name="T58" fmla="*/ 29 w 504"/>
                <a:gd name="T59" fmla="*/ 26 h 1243"/>
                <a:gd name="T60" fmla="*/ 30 w 504"/>
                <a:gd name="T61" fmla="*/ 22 h 1243"/>
                <a:gd name="T62" fmla="*/ 30 w 504"/>
                <a:gd name="T63" fmla="*/ 19 h 1243"/>
                <a:gd name="T64" fmla="*/ 28 w 504"/>
                <a:gd name="T65" fmla="*/ 16 h 1243"/>
                <a:gd name="T66" fmla="*/ 26 w 504"/>
                <a:gd name="T67" fmla="*/ 13 h 1243"/>
                <a:gd name="T68" fmla="*/ 21 w 504"/>
                <a:gd name="T69" fmla="*/ 14 h 1243"/>
                <a:gd name="T70" fmla="*/ 19 w 504"/>
                <a:gd name="T71" fmla="*/ 12 h 1243"/>
                <a:gd name="T72" fmla="*/ 18 w 504"/>
                <a:gd name="T73" fmla="*/ 10 h 1243"/>
                <a:gd name="T74" fmla="*/ 17 w 504"/>
                <a:gd name="T75" fmla="*/ 6 h 1243"/>
                <a:gd name="T76" fmla="*/ 17 w 504"/>
                <a:gd name="T77" fmla="*/ 2 h 1243"/>
                <a:gd name="T78" fmla="*/ 16 w 504"/>
                <a:gd name="T79" fmla="*/ 1 h 1243"/>
                <a:gd name="T80" fmla="*/ 13 w 504"/>
                <a:gd name="T81" fmla="*/ 0 h 1243"/>
                <a:gd name="T82" fmla="*/ 8 w 504"/>
                <a:gd name="T83" fmla="*/ 1 h 1243"/>
                <a:gd name="T84" fmla="*/ 8 w 504"/>
                <a:gd name="T85" fmla="*/ 1 h 1243"/>
                <a:gd name="T86" fmla="*/ 6 w 504"/>
                <a:gd name="T87" fmla="*/ 9 h 1243"/>
                <a:gd name="T88" fmla="*/ 4 w 504"/>
                <a:gd name="T89" fmla="*/ 18 h 1243"/>
                <a:gd name="T90" fmla="*/ 4 w 504"/>
                <a:gd name="T91" fmla="*/ 25 h 1243"/>
                <a:gd name="T92" fmla="*/ 5 w 504"/>
                <a:gd name="T93" fmla="*/ 33 h 1243"/>
                <a:gd name="T94" fmla="*/ 8 w 504"/>
                <a:gd name="T95" fmla="*/ 39 h 1243"/>
                <a:gd name="T96" fmla="*/ 9 w 504"/>
                <a:gd name="T97" fmla="*/ 43 h 1243"/>
                <a:gd name="T98" fmla="*/ 8 w 504"/>
                <a:gd name="T99" fmla="*/ 50 h 1243"/>
                <a:gd name="T100" fmla="*/ 6 w 504"/>
                <a:gd name="T101" fmla="*/ 55 h 1243"/>
                <a:gd name="T102" fmla="*/ 2 w 504"/>
                <a:gd name="T103" fmla="*/ 61 h 1243"/>
                <a:gd name="T104" fmla="*/ 0 w 504"/>
                <a:gd name="T105" fmla="*/ 64 h 1243"/>
                <a:gd name="T106" fmla="*/ 0 w 504"/>
                <a:gd name="T107" fmla="*/ 70 h 1243"/>
                <a:gd name="T108" fmla="*/ 1 w 504"/>
                <a:gd name="T109" fmla="*/ 75 h 1243"/>
                <a:gd name="T110" fmla="*/ 4 w 504"/>
                <a:gd name="T111" fmla="*/ 82 h 1243"/>
                <a:gd name="T112" fmla="*/ 4 w 504"/>
                <a:gd name="T113" fmla="*/ 81 h 12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4"/>
                <a:gd name="T172" fmla="*/ 0 h 1243"/>
                <a:gd name="T173" fmla="*/ 504 w 504"/>
                <a:gd name="T174" fmla="*/ 1243 h 12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4" h="1243">
                  <a:moveTo>
                    <a:pt x="49" y="859"/>
                  </a:moveTo>
                  <a:lnTo>
                    <a:pt x="115" y="871"/>
                  </a:lnTo>
                  <a:lnTo>
                    <a:pt x="162" y="896"/>
                  </a:lnTo>
                  <a:lnTo>
                    <a:pt x="177" y="912"/>
                  </a:lnTo>
                  <a:lnTo>
                    <a:pt x="184" y="964"/>
                  </a:lnTo>
                  <a:lnTo>
                    <a:pt x="186" y="1013"/>
                  </a:lnTo>
                  <a:lnTo>
                    <a:pt x="181" y="1060"/>
                  </a:lnTo>
                  <a:lnTo>
                    <a:pt x="181" y="1131"/>
                  </a:lnTo>
                  <a:lnTo>
                    <a:pt x="203" y="1188"/>
                  </a:lnTo>
                  <a:lnTo>
                    <a:pt x="246" y="1227"/>
                  </a:lnTo>
                  <a:lnTo>
                    <a:pt x="291" y="1243"/>
                  </a:lnTo>
                  <a:lnTo>
                    <a:pt x="346" y="1238"/>
                  </a:lnTo>
                  <a:lnTo>
                    <a:pt x="375" y="1224"/>
                  </a:lnTo>
                  <a:lnTo>
                    <a:pt x="415" y="1179"/>
                  </a:lnTo>
                  <a:lnTo>
                    <a:pt x="442" y="1143"/>
                  </a:lnTo>
                  <a:lnTo>
                    <a:pt x="464" y="1097"/>
                  </a:lnTo>
                  <a:lnTo>
                    <a:pt x="479" y="1051"/>
                  </a:lnTo>
                  <a:lnTo>
                    <a:pt x="504" y="984"/>
                  </a:lnTo>
                  <a:lnTo>
                    <a:pt x="500" y="950"/>
                  </a:lnTo>
                  <a:lnTo>
                    <a:pt x="455" y="864"/>
                  </a:lnTo>
                  <a:lnTo>
                    <a:pt x="422" y="809"/>
                  </a:lnTo>
                  <a:lnTo>
                    <a:pt x="371" y="716"/>
                  </a:lnTo>
                  <a:lnTo>
                    <a:pt x="353" y="634"/>
                  </a:lnTo>
                  <a:lnTo>
                    <a:pt x="346" y="583"/>
                  </a:lnTo>
                  <a:lnTo>
                    <a:pt x="338" y="529"/>
                  </a:lnTo>
                  <a:lnTo>
                    <a:pt x="344" y="474"/>
                  </a:lnTo>
                  <a:lnTo>
                    <a:pt x="362" y="415"/>
                  </a:lnTo>
                  <a:lnTo>
                    <a:pt x="357" y="415"/>
                  </a:lnTo>
                  <a:lnTo>
                    <a:pt x="357" y="350"/>
                  </a:lnTo>
                  <a:lnTo>
                    <a:pt x="367" y="273"/>
                  </a:lnTo>
                  <a:lnTo>
                    <a:pt x="371" y="232"/>
                  </a:lnTo>
                  <a:lnTo>
                    <a:pt x="371" y="201"/>
                  </a:lnTo>
                  <a:lnTo>
                    <a:pt x="355" y="171"/>
                  </a:lnTo>
                  <a:lnTo>
                    <a:pt x="322" y="143"/>
                  </a:lnTo>
                  <a:lnTo>
                    <a:pt x="269" y="146"/>
                  </a:lnTo>
                  <a:lnTo>
                    <a:pt x="246" y="132"/>
                  </a:lnTo>
                  <a:lnTo>
                    <a:pt x="224" y="109"/>
                  </a:lnTo>
                  <a:lnTo>
                    <a:pt x="212" y="69"/>
                  </a:lnTo>
                  <a:lnTo>
                    <a:pt x="217" y="27"/>
                  </a:lnTo>
                  <a:lnTo>
                    <a:pt x="201" y="7"/>
                  </a:lnTo>
                  <a:lnTo>
                    <a:pt x="166" y="0"/>
                  </a:lnTo>
                  <a:lnTo>
                    <a:pt x="95" y="14"/>
                  </a:lnTo>
                  <a:lnTo>
                    <a:pt x="108" y="9"/>
                  </a:lnTo>
                  <a:lnTo>
                    <a:pt x="72" y="93"/>
                  </a:lnTo>
                  <a:lnTo>
                    <a:pt x="51" y="194"/>
                  </a:lnTo>
                  <a:lnTo>
                    <a:pt x="49" y="269"/>
                  </a:lnTo>
                  <a:lnTo>
                    <a:pt x="66" y="357"/>
                  </a:lnTo>
                  <a:lnTo>
                    <a:pt x="106" y="419"/>
                  </a:lnTo>
                  <a:lnTo>
                    <a:pt x="115" y="460"/>
                  </a:lnTo>
                  <a:lnTo>
                    <a:pt x="106" y="536"/>
                  </a:lnTo>
                  <a:lnTo>
                    <a:pt x="72" y="583"/>
                  </a:lnTo>
                  <a:lnTo>
                    <a:pt x="23" y="648"/>
                  </a:lnTo>
                  <a:lnTo>
                    <a:pt x="4" y="686"/>
                  </a:lnTo>
                  <a:lnTo>
                    <a:pt x="0" y="743"/>
                  </a:lnTo>
                  <a:lnTo>
                    <a:pt x="11" y="802"/>
                  </a:lnTo>
                  <a:lnTo>
                    <a:pt x="54" y="871"/>
                  </a:lnTo>
                  <a:lnTo>
                    <a:pt x="49" y="8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6" name="Freeform 43"/>
            <p:cNvSpPr>
              <a:spLocks/>
            </p:cNvSpPr>
            <p:nvPr/>
          </p:nvSpPr>
          <p:spPr bwMode="auto">
            <a:xfrm>
              <a:off x="3457" y="2483"/>
              <a:ext cx="562" cy="589"/>
            </a:xfrm>
            <a:custGeom>
              <a:avLst/>
              <a:gdLst>
                <a:gd name="T0" fmla="*/ 37 w 1998"/>
                <a:gd name="T1" fmla="*/ 53 h 1921"/>
                <a:gd name="T2" fmla="*/ 56 w 1998"/>
                <a:gd name="T3" fmla="*/ 60 h 1921"/>
                <a:gd name="T4" fmla="*/ 71 w 1998"/>
                <a:gd name="T5" fmla="*/ 60 h 1921"/>
                <a:gd name="T6" fmla="*/ 83 w 1998"/>
                <a:gd name="T7" fmla="*/ 61 h 1921"/>
                <a:gd name="T8" fmla="*/ 96 w 1998"/>
                <a:gd name="T9" fmla="*/ 78 h 1921"/>
                <a:gd name="T10" fmla="*/ 110 w 1998"/>
                <a:gd name="T11" fmla="*/ 89 h 1921"/>
                <a:gd name="T12" fmla="*/ 116 w 1998"/>
                <a:gd name="T13" fmla="*/ 83 h 1921"/>
                <a:gd name="T14" fmla="*/ 115 w 1998"/>
                <a:gd name="T15" fmla="*/ 77 h 1921"/>
                <a:gd name="T16" fmla="*/ 103 w 1998"/>
                <a:gd name="T17" fmla="*/ 72 h 1921"/>
                <a:gd name="T18" fmla="*/ 100 w 1998"/>
                <a:gd name="T19" fmla="*/ 59 h 1921"/>
                <a:gd name="T20" fmla="*/ 97 w 1998"/>
                <a:gd name="T21" fmla="*/ 51 h 1921"/>
                <a:gd name="T22" fmla="*/ 99 w 1998"/>
                <a:gd name="T23" fmla="*/ 34 h 1921"/>
                <a:gd name="T24" fmla="*/ 91 w 1998"/>
                <a:gd name="T25" fmla="*/ 33 h 1921"/>
                <a:gd name="T26" fmla="*/ 84 w 1998"/>
                <a:gd name="T27" fmla="*/ 26 h 1921"/>
                <a:gd name="T28" fmla="*/ 87 w 1998"/>
                <a:gd name="T29" fmla="*/ 19 h 1921"/>
                <a:gd name="T30" fmla="*/ 94 w 1998"/>
                <a:gd name="T31" fmla="*/ 11 h 1921"/>
                <a:gd name="T32" fmla="*/ 101 w 1998"/>
                <a:gd name="T33" fmla="*/ 2 h 1921"/>
                <a:gd name="T34" fmla="*/ 114 w 1998"/>
                <a:gd name="T35" fmla="*/ 2 h 1921"/>
                <a:gd name="T36" fmla="*/ 125 w 1998"/>
                <a:gd name="T37" fmla="*/ 6 h 1921"/>
                <a:gd name="T38" fmla="*/ 136 w 1998"/>
                <a:gd name="T39" fmla="*/ 18 h 1921"/>
                <a:gd name="T40" fmla="*/ 156 w 1998"/>
                <a:gd name="T41" fmla="*/ 17 h 1921"/>
                <a:gd name="T42" fmla="*/ 153 w 1998"/>
                <a:gd name="T43" fmla="*/ 34 h 1921"/>
                <a:gd name="T44" fmla="*/ 157 w 1998"/>
                <a:gd name="T45" fmla="*/ 55 h 1921"/>
                <a:gd name="T46" fmla="*/ 155 w 1998"/>
                <a:gd name="T47" fmla="*/ 71 h 1921"/>
                <a:gd name="T48" fmla="*/ 149 w 1998"/>
                <a:gd name="T49" fmla="*/ 86 h 1921"/>
                <a:gd name="T50" fmla="*/ 152 w 1998"/>
                <a:gd name="T51" fmla="*/ 97 h 1921"/>
                <a:gd name="T52" fmla="*/ 143 w 1998"/>
                <a:gd name="T53" fmla="*/ 99 h 1921"/>
                <a:gd name="T54" fmla="*/ 133 w 1998"/>
                <a:gd name="T55" fmla="*/ 106 h 1921"/>
                <a:gd name="T56" fmla="*/ 134 w 1998"/>
                <a:gd name="T57" fmla="*/ 120 h 1921"/>
                <a:gd name="T58" fmla="*/ 126 w 1998"/>
                <a:gd name="T59" fmla="*/ 120 h 1921"/>
                <a:gd name="T60" fmla="*/ 114 w 1998"/>
                <a:gd name="T61" fmla="*/ 127 h 1921"/>
                <a:gd name="T62" fmla="*/ 102 w 1998"/>
                <a:gd name="T63" fmla="*/ 140 h 1921"/>
                <a:gd name="T64" fmla="*/ 96 w 1998"/>
                <a:gd name="T65" fmla="*/ 152 h 1921"/>
                <a:gd name="T66" fmla="*/ 88 w 1998"/>
                <a:gd name="T67" fmla="*/ 159 h 1921"/>
                <a:gd name="T68" fmla="*/ 75 w 1998"/>
                <a:gd name="T69" fmla="*/ 174 h 1921"/>
                <a:gd name="T70" fmla="*/ 61 w 1998"/>
                <a:gd name="T71" fmla="*/ 176 h 1921"/>
                <a:gd name="T72" fmla="*/ 59 w 1998"/>
                <a:gd name="T73" fmla="*/ 178 h 1921"/>
                <a:gd name="T74" fmla="*/ 56 w 1998"/>
                <a:gd name="T75" fmla="*/ 170 h 1921"/>
                <a:gd name="T76" fmla="*/ 49 w 1998"/>
                <a:gd name="T77" fmla="*/ 164 h 1921"/>
                <a:gd name="T78" fmla="*/ 35 w 1998"/>
                <a:gd name="T79" fmla="*/ 165 h 1921"/>
                <a:gd name="T80" fmla="*/ 27 w 1998"/>
                <a:gd name="T81" fmla="*/ 168 h 1921"/>
                <a:gd name="T82" fmla="*/ 16 w 1998"/>
                <a:gd name="T83" fmla="*/ 162 h 1921"/>
                <a:gd name="T84" fmla="*/ 3 w 1998"/>
                <a:gd name="T85" fmla="*/ 147 h 1921"/>
                <a:gd name="T86" fmla="*/ 1 w 1998"/>
                <a:gd name="T87" fmla="*/ 123 h 1921"/>
                <a:gd name="T88" fmla="*/ 8 w 1998"/>
                <a:gd name="T89" fmla="*/ 97 h 1921"/>
                <a:gd name="T90" fmla="*/ 26 w 1998"/>
                <a:gd name="T91" fmla="*/ 92 h 1921"/>
                <a:gd name="T92" fmla="*/ 26 w 1998"/>
                <a:gd name="T93" fmla="*/ 59 h 19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98"/>
                <a:gd name="T142" fmla="*/ 0 h 1921"/>
                <a:gd name="T143" fmla="*/ 1998 w 1998"/>
                <a:gd name="T144" fmla="*/ 1921 h 19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98" h="1921">
                  <a:moveTo>
                    <a:pt x="327" y="622"/>
                  </a:moveTo>
                  <a:lnTo>
                    <a:pt x="390" y="586"/>
                  </a:lnTo>
                  <a:lnTo>
                    <a:pt x="467" y="568"/>
                  </a:lnTo>
                  <a:lnTo>
                    <a:pt x="548" y="573"/>
                  </a:lnTo>
                  <a:lnTo>
                    <a:pt x="605" y="591"/>
                  </a:lnTo>
                  <a:lnTo>
                    <a:pt x="712" y="638"/>
                  </a:lnTo>
                  <a:lnTo>
                    <a:pt x="762" y="661"/>
                  </a:lnTo>
                  <a:lnTo>
                    <a:pt x="796" y="661"/>
                  </a:lnTo>
                  <a:lnTo>
                    <a:pt x="894" y="643"/>
                  </a:lnTo>
                  <a:lnTo>
                    <a:pt x="968" y="614"/>
                  </a:lnTo>
                  <a:lnTo>
                    <a:pt x="1008" y="622"/>
                  </a:lnTo>
                  <a:lnTo>
                    <a:pt x="1048" y="645"/>
                  </a:lnTo>
                  <a:lnTo>
                    <a:pt x="1096" y="704"/>
                  </a:lnTo>
                  <a:lnTo>
                    <a:pt x="1141" y="756"/>
                  </a:lnTo>
                  <a:lnTo>
                    <a:pt x="1208" y="833"/>
                  </a:lnTo>
                  <a:lnTo>
                    <a:pt x="1303" y="915"/>
                  </a:lnTo>
                  <a:lnTo>
                    <a:pt x="1337" y="936"/>
                  </a:lnTo>
                  <a:lnTo>
                    <a:pt x="1390" y="949"/>
                  </a:lnTo>
                  <a:lnTo>
                    <a:pt x="1427" y="938"/>
                  </a:lnTo>
                  <a:lnTo>
                    <a:pt x="1454" y="913"/>
                  </a:lnTo>
                  <a:lnTo>
                    <a:pt x="1463" y="884"/>
                  </a:lnTo>
                  <a:lnTo>
                    <a:pt x="1467" y="852"/>
                  </a:lnTo>
                  <a:lnTo>
                    <a:pt x="1459" y="826"/>
                  </a:lnTo>
                  <a:lnTo>
                    <a:pt x="1454" y="822"/>
                  </a:lnTo>
                  <a:lnTo>
                    <a:pt x="1409" y="806"/>
                  </a:lnTo>
                  <a:lnTo>
                    <a:pt x="1371" y="790"/>
                  </a:lnTo>
                  <a:lnTo>
                    <a:pt x="1303" y="768"/>
                  </a:lnTo>
                  <a:lnTo>
                    <a:pt x="1255" y="729"/>
                  </a:lnTo>
                  <a:lnTo>
                    <a:pt x="1244" y="697"/>
                  </a:lnTo>
                  <a:lnTo>
                    <a:pt x="1261" y="622"/>
                  </a:lnTo>
                  <a:lnTo>
                    <a:pt x="1241" y="596"/>
                  </a:lnTo>
                  <a:lnTo>
                    <a:pt x="1227" y="579"/>
                  </a:lnTo>
                  <a:lnTo>
                    <a:pt x="1223" y="537"/>
                  </a:lnTo>
                  <a:lnTo>
                    <a:pt x="1230" y="489"/>
                  </a:lnTo>
                  <a:lnTo>
                    <a:pt x="1230" y="468"/>
                  </a:lnTo>
                  <a:lnTo>
                    <a:pt x="1250" y="366"/>
                  </a:lnTo>
                  <a:lnTo>
                    <a:pt x="1241" y="350"/>
                  </a:lnTo>
                  <a:lnTo>
                    <a:pt x="1208" y="350"/>
                  </a:lnTo>
                  <a:lnTo>
                    <a:pt x="1146" y="347"/>
                  </a:lnTo>
                  <a:lnTo>
                    <a:pt x="1096" y="327"/>
                  </a:lnTo>
                  <a:lnTo>
                    <a:pt x="1068" y="305"/>
                  </a:lnTo>
                  <a:lnTo>
                    <a:pt x="1061" y="277"/>
                  </a:lnTo>
                  <a:lnTo>
                    <a:pt x="1063" y="247"/>
                  </a:lnTo>
                  <a:lnTo>
                    <a:pt x="1084" y="218"/>
                  </a:lnTo>
                  <a:lnTo>
                    <a:pt x="1103" y="202"/>
                  </a:lnTo>
                  <a:lnTo>
                    <a:pt x="1144" y="182"/>
                  </a:lnTo>
                  <a:lnTo>
                    <a:pt x="1172" y="143"/>
                  </a:lnTo>
                  <a:lnTo>
                    <a:pt x="1189" y="115"/>
                  </a:lnTo>
                  <a:lnTo>
                    <a:pt x="1196" y="46"/>
                  </a:lnTo>
                  <a:lnTo>
                    <a:pt x="1227" y="37"/>
                  </a:lnTo>
                  <a:lnTo>
                    <a:pt x="1277" y="26"/>
                  </a:lnTo>
                  <a:lnTo>
                    <a:pt x="1371" y="33"/>
                  </a:lnTo>
                  <a:lnTo>
                    <a:pt x="1409" y="33"/>
                  </a:lnTo>
                  <a:lnTo>
                    <a:pt x="1447" y="26"/>
                  </a:lnTo>
                  <a:lnTo>
                    <a:pt x="1540" y="17"/>
                  </a:lnTo>
                  <a:lnTo>
                    <a:pt x="1538" y="0"/>
                  </a:lnTo>
                  <a:lnTo>
                    <a:pt x="1580" y="58"/>
                  </a:lnTo>
                  <a:lnTo>
                    <a:pt x="1632" y="111"/>
                  </a:lnTo>
                  <a:lnTo>
                    <a:pt x="1670" y="143"/>
                  </a:lnTo>
                  <a:lnTo>
                    <a:pt x="1725" y="191"/>
                  </a:lnTo>
                  <a:lnTo>
                    <a:pt x="1783" y="206"/>
                  </a:lnTo>
                  <a:lnTo>
                    <a:pt x="1890" y="196"/>
                  </a:lnTo>
                  <a:lnTo>
                    <a:pt x="1978" y="187"/>
                  </a:lnTo>
                  <a:lnTo>
                    <a:pt x="1991" y="182"/>
                  </a:lnTo>
                  <a:lnTo>
                    <a:pt x="1955" y="266"/>
                  </a:lnTo>
                  <a:lnTo>
                    <a:pt x="1934" y="366"/>
                  </a:lnTo>
                  <a:lnTo>
                    <a:pt x="1932" y="440"/>
                  </a:lnTo>
                  <a:lnTo>
                    <a:pt x="1951" y="530"/>
                  </a:lnTo>
                  <a:lnTo>
                    <a:pt x="1989" y="591"/>
                  </a:lnTo>
                  <a:lnTo>
                    <a:pt x="1998" y="633"/>
                  </a:lnTo>
                  <a:lnTo>
                    <a:pt x="1989" y="708"/>
                  </a:lnTo>
                  <a:lnTo>
                    <a:pt x="1955" y="756"/>
                  </a:lnTo>
                  <a:lnTo>
                    <a:pt x="1906" y="820"/>
                  </a:lnTo>
                  <a:lnTo>
                    <a:pt x="1887" y="859"/>
                  </a:lnTo>
                  <a:lnTo>
                    <a:pt x="1883" y="915"/>
                  </a:lnTo>
                  <a:lnTo>
                    <a:pt x="1894" y="975"/>
                  </a:lnTo>
                  <a:lnTo>
                    <a:pt x="1937" y="1042"/>
                  </a:lnTo>
                  <a:lnTo>
                    <a:pt x="1928" y="1026"/>
                  </a:lnTo>
                  <a:lnTo>
                    <a:pt x="1894" y="1036"/>
                  </a:lnTo>
                  <a:lnTo>
                    <a:pt x="1866" y="1045"/>
                  </a:lnTo>
                  <a:lnTo>
                    <a:pt x="1801" y="1052"/>
                  </a:lnTo>
                  <a:lnTo>
                    <a:pt x="1763" y="1061"/>
                  </a:lnTo>
                  <a:lnTo>
                    <a:pt x="1706" y="1098"/>
                  </a:lnTo>
                  <a:lnTo>
                    <a:pt x="1680" y="1127"/>
                  </a:lnTo>
                  <a:lnTo>
                    <a:pt x="1670" y="1152"/>
                  </a:lnTo>
                  <a:lnTo>
                    <a:pt x="1665" y="1199"/>
                  </a:lnTo>
                  <a:lnTo>
                    <a:pt x="1687" y="1273"/>
                  </a:lnTo>
                  <a:lnTo>
                    <a:pt x="1692" y="1283"/>
                  </a:lnTo>
                  <a:lnTo>
                    <a:pt x="1652" y="1276"/>
                  </a:lnTo>
                  <a:lnTo>
                    <a:pt x="1594" y="1273"/>
                  </a:lnTo>
                  <a:lnTo>
                    <a:pt x="1552" y="1283"/>
                  </a:lnTo>
                  <a:lnTo>
                    <a:pt x="1496" y="1315"/>
                  </a:lnTo>
                  <a:lnTo>
                    <a:pt x="1445" y="1352"/>
                  </a:lnTo>
                  <a:lnTo>
                    <a:pt x="1398" y="1399"/>
                  </a:lnTo>
                  <a:lnTo>
                    <a:pt x="1348" y="1422"/>
                  </a:lnTo>
                  <a:lnTo>
                    <a:pt x="1284" y="1486"/>
                  </a:lnTo>
                  <a:lnTo>
                    <a:pt x="1250" y="1540"/>
                  </a:lnTo>
                  <a:lnTo>
                    <a:pt x="1225" y="1588"/>
                  </a:lnTo>
                  <a:lnTo>
                    <a:pt x="1217" y="1621"/>
                  </a:lnTo>
                  <a:lnTo>
                    <a:pt x="1206" y="1642"/>
                  </a:lnTo>
                  <a:lnTo>
                    <a:pt x="1175" y="1677"/>
                  </a:lnTo>
                  <a:lnTo>
                    <a:pt x="1112" y="1693"/>
                  </a:lnTo>
                  <a:lnTo>
                    <a:pt x="1050" y="1707"/>
                  </a:lnTo>
                  <a:lnTo>
                    <a:pt x="979" y="1831"/>
                  </a:lnTo>
                  <a:lnTo>
                    <a:pt x="954" y="1852"/>
                  </a:lnTo>
                  <a:lnTo>
                    <a:pt x="920" y="1864"/>
                  </a:lnTo>
                  <a:lnTo>
                    <a:pt x="830" y="1868"/>
                  </a:lnTo>
                  <a:lnTo>
                    <a:pt x="769" y="1875"/>
                  </a:lnTo>
                  <a:lnTo>
                    <a:pt x="739" y="1887"/>
                  </a:lnTo>
                  <a:lnTo>
                    <a:pt x="712" y="1921"/>
                  </a:lnTo>
                  <a:lnTo>
                    <a:pt x="738" y="1894"/>
                  </a:lnTo>
                  <a:lnTo>
                    <a:pt x="739" y="1842"/>
                  </a:lnTo>
                  <a:lnTo>
                    <a:pt x="733" y="1821"/>
                  </a:lnTo>
                  <a:lnTo>
                    <a:pt x="712" y="1803"/>
                  </a:lnTo>
                  <a:lnTo>
                    <a:pt x="695" y="1789"/>
                  </a:lnTo>
                  <a:lnTo>
                    <a:pt x="655" y="1769"/>
                  </a:lnTo>
                  <a:lnTo>
                    <a:pt x="619" y="1743"/>
                  </a:lnTo>
                  <a:lnTo>
                    <a:pt x="579" y="1734"/>
                  </a:lnTo>
                  <a:lnTo>
                    <a:pt x="528" y="1739"/>
                  </a:lnTo>
                  <a:lnTo>
                    <a:pt x="439" y="1757"/>
                  </a:lnTo>
                  <a:lnTo>
                    <a:pt x="396" y="1769"/>
                  </a:lnTo>
                  <a:lnTo>
                    <a:pt x="348" y="1780"/>
                  </a:lnTo>
                  <a:lnTo>
                    <a:pt x="346" y="1785"/>
                  </a:lnTo>
                  <a:lnTo>
                    <a:pt x="353" y="1785"/>
                  </a:lnTo>
                  <a:lnTo>
                    <a:pt x="261" y="1750"/>
                  </a:lnTo>
                  <a:lnTo>
                    <a:pt x="201" y="1718"/>
                  </a:lnTo>
                  <a:lnTo>
                    <a:pt x="131" y="1658"/>
                  </a:lnTo>
                  <a:lnTo>
                    <a:pt x="81" y="1617"/>
                  </a:lnTo>
                  <a:lnTo>
                    <a:pt x="35" y="1558"/>
                  </a:lnTo>
                  <a:lnTo>
                    <a:pt x="21" y="1535"/>
                  </a:lnTo>
                  <a:lnTo>
                    <a:pt x="17" y="1410"/>
                  </a:lnTo>
                  <a:lnTo>
                    <a:pt x="12" y="1308"/>
                  </a:lnTo>
                  <a:lnTo>
                    <a:pt x="6" y="1145"/>
                  </a:lnTo>
                  <a:lnTo>
                    <a:pt x="0" y="1018"/>
                  </a:lnTo>
                  <a:lnTo>
                    <a:pt x="100" y="1029"/>
                  </a:lnTo>
                  <a:lnTo>
                    <a:pt x="178" y="1018"/>
                  </a:lnTo>
                  <a:lnTo>
                    <a:pt x="267" y="1005"/>
                  </a:lnTo>
                  <a:lnTo>
                    <a:pt x="330" y="979"/>
                  </a:lnTo>
                  <a:lnTo>
                    <a:pt x="330" y="891"/>
                  </a:lnTo>
                  <a:lnTo>
                    <a:pt x="330" y="804"/>
                  </a:lnTo>
                  <a:lnTo>
                    <a:pt x="327" y="62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7" name="Freeform 44"/>
            <p:cNvSpPr>
              <a:spLocks/>
            </p:cNvSpPr>
            <p:nvPr/>
          </p:nvSpPr>
          <p:spPr bwMode="auto">
            <a:xfrm>
              <a:off x="3658" y="2873"/>
              <a:ext cx="365" cy="415"/>
            </a:xfrm>
            <a:custGeom>
              <a:avLst/>
              <a:gdLst>
                <a:gd name="T0" fmla="*/ 2 w 1298"/>
                <a:gd name="T1" fmla="*/ 58 h 1351"/>
                <a:gd name="T2" fmla="*/ 9 w 1298"/>
                <a:gd name="T3" fmla="*/ 56 h 1351"/>
                <a:gd name="T4" fmla="*/ 19 w 1298"/>
                <a:gd name="T5" fmla="*/ 55 h 1351"/>
                <a:gd name="T6" fmla="*/ 26 w 1298"/>
                <a:gd name="T7" fmla="*/ 41 h 1351"/>
                <a:gd name="T8" fmla="*/ 37 w 1298"/>
                <a:gd name="T9" fmla="*/ 38 h 1351"/>
                <a:gd name="T10" fmla="*/ 40 w 1298"/>
                <a:gd name="T11" fmla="*/ 33 h 1351"/>
                <a:gd name="T12" fmla="*/ 42 w 1298"/>
                <a:gd name="T13" fmla="*/ 25 h 1351"/>
                <a:gd name="T14" fmla="*/ 50 w 1298"/>
                <a:gd name="T15" fmla="*/ 14 h 1351"/>
                <a:gd name="T16" fmla="*/ 58 w 1298"/>
                <a:gd name="T17" fmla="*/ 7 h 1351"/>
                <a:gd name="T18" fmla="*/ 66 w 1298"/>
                <a:gd name="T19" fmla="*/ 1 h 1351"/>
                <a:gd name="T20" fmla="*/ 74 w 1298"/>
                <a:gd name="T21" fmla="*/ 0 h 1351"/>
                <a:gd name="T22" fmla="*/ 78 w 1298"/>
                <a:gd name="T23" fmla="*/ 1 h 1351"/>
                <a:gd name="T24" fmla="*/ 96 w 1298"/>
                <a:gd name="T25" fmla="*/ 19 h 1351"/>
                <a:gd name="T26" fmla="*/ 102 w 1298"/>
                <a:gd name="T27" fmla="*/ 29 h 1351"/>
                <a:gd name="T28" fmla="*/ 102 w 1298"/>
                <a:gd name="T29" fmla="*/ 37 h 1351"/>
                <a:gd name="T30" fmla="*/ 96 w 1298"/>
                <a:gd name="T31" fmla="*/ 52 h 1351"/>
                <a:gd name="T32" fmla="*/ 95 w 1298"/>
                <a:gd name="T33" fmla="*/ 63 h 1351"/>
                <a:gd name="T34" fmla="*/ 97 w 1298"/>
                <a:gd name="T35" fmla="*/ 71 h 1351"/>
                <a:gd name="T36" fmla="*/ 94 w 1298"/>
                <a:gd name="T37" fmla="*/ 83 h 1351"/>
                <a:gd name="T38" fmla="*/ 82 w 1298"/>
                <a:gd name="T39" fmla="*/ 101 h 1351"/>
                <a:gd name="T40" fmla="*/ 74 w 1298"/>
                <a:gd name="T41" fmla="*/ 114 h 1351"/>
                <a:gd name="T42" fmla="*/ 72 w 1298"/>
                <a:gd name="T43" fmla="*/ 127 h 1351"/>
                <a:gd name="T44" fmla="*/ 66 w 1298"/>
                <a:gd name="T45" fmla="*/ 126 h 1351"/>
                <a:gd name="T46" fmla="*/ 55 w 1298"/>
                <a:gd name="T47" fmla="*/ 126 h 1351"/>
                <a:gd name="T48" fmla="*/ 46 w 1298"/>
                <a:gd name="T49" fmla="*/ 123 h 1351"/>
                <a:gd name="T50" fmla="*/ 46 w 1298"/>
                <a:gd name="T51" fmla="*/ 124 h 1351"/>
                <a:gd name="T52" fmla="*/ 40 w 1298"/>
                <a:gd name="T53" fmla="*/ 116 h 1351"/>
                <a:gd name="T54" fmla="*/ 33 w 1298"/>
                <a:gd name="T55" fmla="*/ 108 h 1351"/>
                <a:gd name="T56" fmla="*/ 30 w 1298"/>
                <a:gd name="T57" fmla="*/ 98 h 1351"/>
                <a:gd name="T58" fmla="*/ 24 w 1298"/>
                <a:gd name="T59" fmla="*/ 95 h 1351"/>
                <a:gd name="T60" fmla="*/ 17 w 1298"/>
                <a:gd name="T61" fmla="*/ 95 h 1351"/>
                <a:gd name="T62" fmla="*/ 13 w 1298"/>
                <a:gd name="T63" fmla="*/ 92 h 1351"/>
                <a:gd name="T64" fmla="*/ 13 w 1298"/>
                <a:gd name="T65" fmla="*/ 86 h 1351"/>
                <a:gd name="T66" fmla="*/ 10 w 1298"/>
                <a:gd name="T67" fmla="*/ 77 h 1351"/>
                <a:gd name="T68" fmla="*/ 6 w 1298"/>
                <a:gd name="T69" fmla="*/ 69 h 1351"/>
                <a:gd name="T70" fmla="*/ 0 w 1298"/>
                <a:gd name="T71" fmla="*/ 61 h 13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98"/>
                <a:gd name="T109" fmla="*/ 0 h 1351"/>
                <a:gd name="T110" fmla="*/ 1298 w 1298"/>
                <a:gd name="T111" fmla="*/ 1351 h 13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98" h="1351">
                  <a:moveTo>
                    <a:pt x="0" y="646"/>
                  </a:moveTo>
                  <a:lnTo>
                    <a:pt x="26" y="613"/>
                  </a:lnTo>
                  <a:lnTo>
                    <a:pt x="55" y="602"/>
                  </a:lnTo>
                  <a:lnTo>
                    <a:pt x="116" y="595"/>
                  </a:lnTo>
                  <a:lnTo>
                    <a:pt x="208" y="590"/>
                  </a:lnTo>
                  <a:lnTo>
                    <a:pt x="241" y="579"/>
                  </a:lnTo>
                  <a:lnTo>
                    <a:pt x="265" y="556"/>
                  </a:lnTo>
                  <a:lnTo>
                    <a:pt x="336" y="432"/>
                  </a:lnTo>
                  <a:lnTo>
                    <a:pt x="398" y="418"/>
                  </a:lnTo>
                  <a:lnTo>
                    <a:pt x="461" y="402"/>
                  </a:lnTo>
                  <a:lnTo>
                    <a:pt x="493" y="368"/>
                  </a:lnTo>
                  <a:lnTo>
                    <a:pt x="503" y="348"/>
                  </a:lnTo>
                  <a:lnTo>
                    <a:pt x="512" y="313"/>
                  </a:lnTo>
                  <a:lnTo>
                    <a:pt x="536" y="265"/>
                  </a:lnTo>
                  <a:lnTo>
                    <a:pt x="570" y="211"/>
                  </a:lnTo>
                  <a:lnTo>
                    <a:pt x="634" y="147"/>
                  </a:lnTo>
                  <a:lnTo>
                    <a:pt x="685" y="125"/>
                  </a:lnTo>
                  <a:lnTo>
                    <a:pt x="732" y="77"/>
                  </a:lnTo>
                  <a:lnTo>
                    <a:pt x="782" y="40"/>
                  </a:lnTo>
                  <a:lnTo>
                    <a:pt x="839" y="9"/>
                  </a:lnTo>
                  <a:lnTo>
                    <a:pt x="880" y="0"/>
                  </a:lnTo>
                  <a:lnTo>
                    <a:pt x="939" y="2"/>
                  </a:lnTo>
                  <a:lnTo>
                    <a:pt x="978" y="9"/>
                  </a:lnTo>
                  <a:lnTo>
                    <a:pt x="985" y="9"/>
                  </a:lnTo>
                  <a:lnTo>
                    <a:pt x="1118" y="120"/>
                  </a:lnTo>
                  <a:lnTo>
                    <a:pt x="1220" y="199"/>
                  </a:lnTo>
                  <a:lnTo>
                    <a:pt x="1269" y="255"/>
                  </a:lnTo>
                  <a:lnTo>
                    <a:pt x="1285" y="309"/>
                  </a:lnTo>
                  <a:lnTo>
                    <a:pt x="1298" y="348"/>
                  </a:lnTo>
                  <a:lnTo>
                    <a:pt x="1285" y="397"/>
                  </a:lnTo>
                  <a:lnTo>
                    <a:pt x="1242" y="483"/>
                  </a:lnTo>
                  <a:lnTo>
                    <a:pt x="1212" y="551"/>
                  </a:lnTo>
                  <a:lnTo>
                    <a:pt x="1185" y="611"/>
                  </a:lnTo>
                  <a:lnTo>
                    <a:pt x="1201" y="672"/>
                  </a:lnTo>
                  <a:lnTo>
                    <a:pt x="1212" y="713"/>
                  </a:lnTo>
                  <a:lnTo>
                    <a:pt x="1225" y="755"/>
                  </a:lnTo>
                  <a:lnTo>
                    <a:pt x="1223" y="788"/>
                  </a:lnTo>
                  <a:lnTo>
                    <a:pt x="1184" y="881"/>
                  </a:lnTo>
                  <a:lnTo>
                    <a:pt x="1118" y="976"/>
                  </a:lnTo>
                  <a:lnTo>
                    <a:pt x="1039" y="1074"/>
                  </a:lnTo>
                  <a:lnTo>
                    <a:pt x="968" y="1148"/>
                  </a:lnTo>
                  <a:lnTo>
                    <a:pt x="930" y="1212"/>
                  </a:lnTo>
                  <a:lnTo>
                    <a:pt x="914" y="1339"/>
                  </a:lnTo>
                  <a:lnTo>
                    <a:pt x="911" y="1344"/>
                  </a:lnTo>
                  <a:lnTo>
                    <a:pt x="896" y="1339"/>
                  </a:lnTo>
                  <a:lnTo>
                    <a:pt x="832" y="1330"/>
                  </a:lnTo>
                  <a:lnTo>
                    <a:pt x="780" y="1351"/>
                  </a:lnTo>
                  <a:lnTo>
                    <a:pt x="699" y="1339"/>
                  </a:lnTo>
                  <a:lnTo>
                    <a:pt x="634" y="1317"/>
                  </a:lnTo>
                  <a:lnTo>
                    <a:pt x="577" y="1310"/>
                  </a:lnTo>
                  <a:lnTo>
                    <a:pt x="562" y="1310"/>
                  </a:lnTo>
                  <a:lnTo>
                    <a:pt x="577" y="1315"/>
                  </a:lnTo>
                  <a:lnTo>
                    <a:pt x="524" y="1248"/>
                  </a:lnTo>
                  <a:lnTo>
                    <a:pt x="503" y="1235"/>
                  </a:lnTo>
                  <a:lnTo>
                    <a:pt x="439" y="1167"/>
                  </a:lnTo>
                  <a:lnTo>
                    <a:pt x="421" y="1141"/>
                  </a:lnTo>
                  <a:lnTo>
                    <a:pt x="396" y="1081"/>
                  </a:lnTo>
                  <a:lnTo>
                    <a:pt x="384" y="1042"/>
                  </a:lnTo>
                  <a:lnTo>
                    <a:pt x="346" y="1005"/>
                  </a:lnTo>
                  <a:lnTo>
                    <a:pt x="298" y="1002"/>
                  </a:lnTo>
                  <a:lnTo>
                    <a:pt x="254" y="1002"/>
                  </a:lnTo>
                  <a:lnTo>
                    <a:pt x="210" y="1002"/>
                  </a:lnTo>
                  <a:lnTo>
                    <a:pt x="181" y="994"/>
                  </a:lnTo>
                  <a:lnTo>
                    <a:pt x="172" y="976"/>
                  </a:lnTo>
                  <a:lnTo>
                    <a:pt x="163" y="957"/>
                  </a:lnTo>
                  <a:lnTo>
                    <a:pt x="165" y="915"/>
                  </a:lnTo>
                  <a:lnTo>
                    <a:pt x="165" y="869"/>
                  </a:lnTo>
                  <a:lnTo>
                    <a:pt x="132" y="818"/>
                  </a:lnTo>
                  <a:lnTo>
                    <a:pt x="98" y="765"/>
                  </a:lnTo>
                  <a:lnTo>
                    <a:pt x="74" y="737"/>
                  </a:lnTo>
                  <a:lnTo>
                    <a:pt x="26" y="690"/>
                  </a:lnTo>
                  <a:lnTo>
                    <a:pt x="0" y="651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8" name="Freeform 45"/>
            <p:cNvSpPr>
              <a:spLocks/>
            </p:cNvSpPr>
            <p:nvPr/>
          </p:nvSpPr>
          <p:spPr bwMode="auto">
            <a:xfrm>
              <a:off x="3913" y="2596"/>
              <a:ext cx="446" cy="913"/>
            </a:xfrm>
            <a:custGeom>
              <a:avLst/>
              <a:gdLst>
                <a:gd name="T0" fmla="*/ 30 w 1586"/>
                <a:gd name="T1" fmla="*/ 266 h 2981"/>
                <a:gd name="T2" fmla="*/ 43 w 1586"/>
                <a:gd name="T3" fmla="*/ 252 h 2981"/>
                <a:gd name="T4" fmla="*/ 54 w 1586"/>
                <a:gd name="T5" fmla="*/ 238 h 2981"/>
                <a:gd name="T6" fmla="*/ 50 w 1586"/>
                <a:gd name="T7" fmla="*/ 229 h 2981"/>
                <a:gd name="T8" fmla="*/ 50 w 1586"/>
                <a:gd name="T9" fmla="*/ 187 h 2981"/>
                <a:gd name="T10" fmla="*/ 42 w 1586"/>
                <a:gd name="T11" fmla="*/ 177 h 2981"/>
                <a:gd name="T12" fmla="*/ 51 w 1586"/>
                <a:gd name="T13" fmla="*/ 168 h 2981"/>
                <a:gd name="T14" fmla="*/ 62 w 1586"/>
                <a:gd name="T15" fmla="*/ 157 h 2981"/>
                <a:gd name="T16" fmla="*/ 69 w 1586"/>
                <a:gd name="T17" fmla="*/ 141 h 2981"/>
                <a:gd name="T18" fmla="*/ 84 w 1586"/>
                <a:gd name="T19" fmla="*/ 128 h 2981"/>
                <a:gd name="T20" fmla="*/ 109 w 1586"/>
                <a:gd name="T21" fmla="*/ 114 h 2981"/>
                <a:gd name="T22" fmla="*/ 122 w 1586"/>
                <a:gd name="T23" fmla="*/ 93 h 2981"/>
                <a:gd name="T24" fmla="*/ 125 w 1586"/>
                <a:gd name="T25" fmla="*/ 78 h 2981"/>
                <a:gd name="T26" fmla="*/ 121 w 1586"/>
                <a:gd name="T27" fmla="*/ 61 h 2981"/>
                <a:gd name="T28" fmla="*/ 119 w 1586"/>
                <a:gd name="T29" fmla="*/ 54 h 2981"/>
                <a:gd name="T30" fmla="*/ 123 w 1586"/>
                <a:gd name="T31" fmla="*/ 41 h 2981"/>
                <a:gd name="T32" fmla="*/ 119 w 1586"/>
                <a:gd name="T33" fmla="*/ 27 h 2981"/>
                <a:gd name="T34" fmla="*/ 123 w 1586"/>
                <a:gd name="T35" fmla="*/ 5 h 2981"/>
                <a:gd name="T36" fmla="*/ 116 w 1586"/>
                <a:gd name="T37" fmla="*/ 4 h 2981"/>
                <a:gd name="T38" fmla="*/ 108 w 1586"/>
                <a:gd name="T39" fmla="*/ 1 h 2981"/>
                <a:gd name="T40" fmla="*/ 98 w 1586"/>
                <a:gd name="T41" fmla="*/ 4 h 2981"/>
                <a:gd name="T42" fmla="*/ 91 w 1586"/>
                <a:gd name="T43" fmla="*/ 5 h 2981"/>
                <a:gd name="T44" fmla="*/ 84 w 1586"/>
                <a:gd name="T45" fmla="*/ 20 h 2981"/>
                <a:gd name="T46" fmla="*/ 73 w 1586"/>
                <a:gd name="T47" fmla="*/ 20 h 2981"/>
                <a:gd name="T48" fmla="*/ 58 w 1586"/>
                <a:gd name="T49" fmla="*/ 15 h 2981"/>
                <a:gd name="T50" fmla="*/ 49 w 1586"/>
                <a:gd name="T51" fmla="*/ 21 h 2981"/>
                <a:gd name="T52" fmla="*/ 48 w 1586"/>
                <a:gd name="T53" fmla="*/ 36 h 2981"/>
                <a:gd name="T54" fmla="*/ 54 w 1586"/>
                <a:gd name="T55" fmla="*/ 58 h 2981"/>
                <a:gd name="T56" fmla="*/ 61 w 1586"/>
                <a:gd name="T57" fmla="*/ 74 h 2981"/>
                <a:gd name="T58" fmla="*/ 56 w 1586"/>
                <a:gd name="T59" fmla="*/ 89 h 2981"/>
                <a:gd name="T60" fmla="*/ 48 w 1586"/>
                <a:gd name="T61" fmla="*/ 98 h 2981"/>
                <a:gd name="T62" fmla="*/ 37 w 1586"/>
                <a:gd name="T63" fmla="*/ 93 h 2981"/>
                <a:gd name="T64" fmla="*/ 36 w 1586"/>
                <a:gd name="T65" fmla="*/ 77 h 2981"/>
                <a:gd name="T66" fmla="*/ 34 w 1586"/>
                <a:gd name="T67" fmla="*/ 66 h 2981"/>
                <a:gd name="T68" fmla="*/ 24 w 1586"/>
                <a:gd name="T69" fmla="*/ 62 h 2981"/>
                <a:gd name="T70" fmla="*/ 14 w 1586"/>
                <a:gd name="T71" fmla="*/ 64 h 2981"/>
                <a:gd name="T72" fmla="*/ 5 w 1586"/>
                <a:gd name="T73" fmla="*/ 71 h 2981"/>
                <a:gd name="T74" fmla="*/ 5 w 1586"/>
                <a:gd name="T75" fmla="*/ 85 h 2981"/>
                <a:gd name="T76" fmla="*/ 25 w 1586"/>
                <a:gd name="T77" fmla="*/ 104 h 2981"/>
                <a:gd name="T78" fmla="*/ 31 w 1586"/>
                <a:gd name="T79" fmla="*/ 118 h 2981"/>
                <a:gd name="T80" fmla="*/ 24 w 1586"/>
                <a:gd name="T81" fmla="*/ 137 h 2981"/>
                <a:gd name="T82" fmla="*/ 24 w 1586"/>
                <a:gd name="T83" fmla="*/ 152 h 2981"/>
                <a:gd name="T84" fmla="*/ 22 w 1586"/>
                <a:gd name="T85" fmla="*/ 168 h 2981"/>
                <a:gd name="T86" fmla="*/ 5 w 1586"/>
                <a:gd name="T87" fmla="*/ 193 h 2981"/>
                <a:gd name="T88" fmla="*/ 1 w 1586"/>
                <a:gd name="T89" fmla="*/ 212 h 2981"/>
                <a:gd name="T90" fmla="*/ 1 w 1586"/>
                <a:gd name="T91" fmla="*/ 232 h 2981"/>
                <a:gd name="T92" fmla="*/ 8 w 1586"/>
                <a:gd name="T93" fmla="*/ 256 h 2981"/>
                <a:gd name="T94" fmla="*/ 10 w 1586"/>
                <a:gd name="T95" fmla="*/ 272 h 2981"/>
                <a:gd name="T96" fmla="*/ 17 w 1586"/>
                <a:gd name="T97" fmla="*/ 280 h 29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6"/>
                <a:gd name="T148" fmla="*/ 0 h 2981"/>
                <a:gd name="T149" fmla="*/ 1586 w 1586"/>
                <a:gd name="T150" fmla="*/ 2981 h 29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6" h="2981">
                  <a:moveTo>
                    <a:pt x="222" y="2959"/>
                  </a:moveTo>
                  <a:lnTo>
                    <a:pt x="255" y="2920"/>
                  </a:lnTo>
                  <a:lnTo>
                    <a:pt x="373" y="2839"/>
                  </a:lnTo>
                  <a:lnTo>
                    <a:pt x="444" y="2786"/>
                  </a:lnTo>
                  <a:lnTo>
                    <a:pt x="504" y="2728"/>
                  </a:lnTo>
                  <a:lnTo>
                    <a:pt x="547" y="2684"/>
                  </a:lnTo>
                  <a:lnTo>
                    <a:pt x="601" y="2638"/>
                  </a:lnTo>
                  <a:lnTo>
                    <a:pt x="670" y="2563"/>
                  </a:lnTo>
                  <a:lnTo>
                    <a:pt x="680" y="2538"/>
                  </a:lnTo>
                  <a:lnTo>
                    <a:pt x="670" y="2524"/>
                  </a:lnTo>
                  <a:lnTo>
                    <a:pt x="647" y="2510"/>
                  </a:lnTo>
                  <a:lnTo>
                    <a:pt x="632" y="2444"/>
                  </a:lnTo>
                  <a:lnTo>
                    <a:pt x="658" y="2130"/>
                  </a:lnTo>
                  <a:lnTo>
                    <a:pt x="656" y="2052"/>
                  </a:lnTo>
                  <a:lnTo>
                    <a:pt x="636" y="1995"/>
                  </a:lnTo>
                  <a:lnTo>
                    <a:pt x="606" y="1973"/>
                  </a:lnTo>
                  <a:lnTo>
                    <a:pt x="540" y="1936"/>
                  </a:lnTo>
                  <a:lnTo>
                    <a:pt x="527" y="1892"/>
                  </a:lnTo>
                  <a:lnTo>
                    <a:pt x="542" y="1858"/>
                  </a:lnTo>
                  <a:lnTo>
                    <a:pt x="587" y="1823"/>
                  </a:lnTo>
                  <a:lnTo>
                    <a:pt x="647" y="1796"/>
                  </a:lnTo>
                  <a:lnTo>
                    <a:pt x="698" y="1765"/>
                  </a:lnTo>
                  <a:lnTo>
                    <a:pt x="749" y="1726"/>
                  </a:lnTo>
                  <a:lnTo>
                    <a:pt x="791" y="1677"/>
                  </a:lnTo>
                  <a:lnTo>
                    <a:pt x="847" y="1605"/>
                  </a:lnTo>
                  <a:lnTo>
                    <a:pt x="870" y="1554"/>
                  </a:lnTo>
                  <a:lnTo>
                    <a:pt x="872" y="1498"/>
                  </a:lnTo>
                  <a:lnTo>
                    <a:pt x="885" y="1459"/>
                  </a:lnTo>
                  <a:lnTo>
                    <a:pt x="935" y="1410"/>
                  </a:lnTo>
                  <a:lnTo>
                    <a:pt x="1057" y="1361"/>
                  </a:lnTo>
                  <a:lnTo>
                    <a:pt x="1135" y="1335"/>
                  </a:lnTo>
                  <a:lnTo>
                    <a:pt x="1271" y="1276"/>
                  </a:lnTo>
                  <a:lnTo>
                    <a:pt x="1371" y="1212"/>
                  </a:lnTo>
                  <a:lnTo>
                    <a:pt x="1471" y="1114"/>
                  </a:lnTo>
                  <a:lnTo>
                    <a:pt x="1519" y="1049"/>
                  </a:lnTo>
                  <a:lnTo>
                    <a:pt x="1543" y="994"/>
                  </a:lnTo>
                  <a:lnTo>
                    <a:pt x="1571" y="926"/>
                  </a:lnTo>
                  <a:lnTo>
                    <a:pt x="1579" y="866"/>
                  </a:lnTo>
                  <a:lnTo>
                    <a:pt x="1586" y="831"/>
                  </a:lnTo>
                  <a:lnTo>
                    <a:pt x="1579" y="779"/>
                  </a:lnTo>
                  <a:lnTo>
                    <a:pt x="1564" y="706"/>
                  </a:lnTo>
                  <a:lnTo>
                    <a:pt x="1531" y="651"/>
                  </a:lnTo>
                  <a:lnTo>
                    <a:pt x="1507" y="628"/>
                  </a:lnTo>
                  <a:lnTo>
                    <a:pt x="1492" y="597"/>
                  </a:lnTo>
                  <a:lnTo>
                    <a:pt x="1507" y="570"/>
                  </a:lnTo>
                  <a:lnTo>
                    <a:pt x="1553" y="522"/>
                  </a:lnTo>
                  <a:lnTo>
                    <a:pt x="1579" y="479"/>
                  </a:lnTo>
                  <a:lnTo>
                    <a:pt x="1562" y="442"/>
                  </a:lnTo>
                  <a:lnTo>
                    <a:pt x="1524" y="401"/>
                  </a:lnTo>
                  <a:lnTo>
                    <a:pt x="1507" y="338"/>
                  </a:lnTo>
                  <a:lnTo>
                    <a:pt x="1509" y="285"/>
                  </a:lnTo>
                  <a:lnTo>
                    <a:pt x="1517" y="209"/>
                  </a:lnTo>
                  <a:lnTo>
                    <a:pt x="1541" y="145"/>
                  </a:lnTo>
                  <a:lnTo>
                    <a:pt x="1550" y="49"/>
                  </a:lnTo>
                  <a:lnTo>
                    <a:pt x="1548" y="33"/>
                  </a:lnTo>
                  <a:lnTo>
                    <a:pt x="1507" y="42"/>
                  </a:lnTo>
                  <a:lnTo>
                    <a:pt x="1461" y="45"/>
                  </a:lnTo>
                  <a:lnTo>
                    <a:pt x="1411" y="0"/>
                  </a:lnTo>
                  <a:lnTo>
                    <a:pt x="1400" y="2"/>
                  </a:lnTo>
                  <a:lnTo>
                    <a:pt x="1366" y="14"/>
                  </a:lnTo>
                  <a:lnTo>
                    <a:pt x="1327" y="33"/>
                  </a:lnTo>
                  <a:lnTo>
                    <a:pt x="1282" y="70"/>
                  </a:lnTo>
                  <a:lnTo>
                    <a:pt x="1242" y="45"/>
                  </a:lnTo>
                  <a:lnTo>
                    <a:pt x="1216" y="42"/>
                  </a:lnTo>
                  <a:lnTo>
                    <a:pt x="1182" y="42"/>
                  </a:lnTo>
                  <a:lnTo>
                    <a:pt x="1147" y="56"/>
                  </a:lnTo>
                  <a:lnTo>
                    <a:pt x="1104" y="114"/>
                  </a:lnTo>
                  <a:lnTo>
                    <a:pt x="1080" y="175"/>
                  </a:lnTo>
                  <a:lnTo>
                    <a:pt x="1062" y="214"/>
                  </a:lnTo>
                  <a:lnTo>
                    <a:pt x="1026" y="230"/>
                  </a:lnTo>
                  <a:lnTo>
                    <a:pt x="980" y="218"/>
                  </a:lnTo>
                  <a:lnTo>
                    <a:pt x="928" y="209"/>
                  </a:lnTo>
                  <a:lnTo>
                    <a:pt x="854" y="179"/>
                  </a:lnTo>
                  <a:lnTo>
                    <a:pt x="801" y="158"/>
                  </a:lnTo>
                  <a:lnTo>
                    <a:pt x="740" y="161"/>
                  </a:lnTo>
                  <a:lnTo>
                    <a:pt x="673" y="175"/>
                  </a:lnTo>
                  <a:lnTo>
                    <a:pt x="636" y="218"/>
                  </a:lnTo>
                  <a:lnTo>
                    <a:pt x="627" y="221"/>
                  </a:lnTo>
                  <a:lnTo>
                    <a:pt x="609" y="280"/>
                  </a:lnTo>
                  <a:lnTo>
                    <a:pt x="602" y="335"/>
                  </a:lnTo>
                  <a:lnTo>
                    <a:pt x="611" y="389"/>
                  </a:lnTo>
                  <a:lnTo>
                    <a:pt x="618" y="440"/>
                  </a:lnTo>
                  <a:lnTo>
                    <a:pt x="636" y="522"/>
                  </a:lnTo>
                  <a:lnTo>
                    <a:pt x="687" y="615"/>
                  </a:lnTo>
                  <a:lnTo>
                    <a:pt x="720" y="670"/>
                  </a:lnTo>
                  <a:lnTo>
                    <a:pt x="765" y="756"/>
                  </a:lnTo>
                  <a:lnTo>
                    <a:pt x="770" y="790"/>
                  </a:lnTo>
                  <a:lnTo>
                    <a:pt x="744" y="857"/>
                  </a:lnTo>
                  <a:lnTo>
                    <a:pt x="729" y="903"/>
                  </a:lnTo>
                  <a:lnTo>
                    <a:pt x="706" y="949"/>
                  </a:lnTo>
                  <a:lnTo>
                    <a:pt x="680" y="985"/>
                  </a:lnTo>
                  <a:lnTo>
                    <a:pt x="640" y="1030"/>
                  </a:lnTo>
                  <a:lnTo>
                    <a:pt x="611" y="1044"/>
                  </a:lnTo>
                  <a:lnTo>
                    <a:pt x="556" y="1049"/>
                  </a:lnTo>
                  <a:lnTo>
                    <a:pt x="511" y="1033"/>
                  </a:lnTo>
                  <a:lnTo>
                    <a:pt x="468" y="994"/>
                  </a:lnTo>
                  <a:lnTo>
                    <a:pt x="447" y="937"/>
                  </a:lnTo>
                  <a:lnTo>
                    <a:pt x="447" y="866"/>
                  </a:lnTo>
                  <a:lnTo>
                    <a:pt x="451" y="819"/>
                  </a:lnTo>
                  <a:lnTo>
                    <a:pt x="449" y="770"/>
                  </a:lnTo>
                  <a:lnTo>
                    <a:pt x="442" y="718"/>
                  </a:lnTo>
                  <a:lnTo>
                    <a:pt x="427" y="702"/>
                  </a:lnTo>
                  <a:lnTo>
                    <a:pt x="380" y="677"/>
                  </a:lnTo>
                  <a:lnTo>
                    <a:pt x="314" y="665"/>
                  </a:lnTo>
                  <a:lnTo>
                    <a:pt x="310" y="661"/>
                  </a:lnTo>
                  <a:lnTo>
                    <a:pt x="276" y="670"/>
                  </a:lnTo>
                  <a:lnTo>
                    <a:pt x="248" y="679"/>
                  </a:lnTo>
                  <a:lnTo>
                    <a:pt x="183" y="686"/>
                  </a:lnTo>
                  <a:lnTo>
                    <a:pt x="145" y="695"/>
                  </a:lnTo>
                  <a:lnTo>
                    <a:pt x="87" y="731"/>
                  </a:lnTo>
                  <a:lnTo>
                    <a:pt x="63" y="760"/>
                  </a:lnTo>
                  <a:lnTo>
                    <a:pt x="51" y="786"/>
                  </a:lnTo>
                  <a:lnTo>
                    <a:pt x="46" y="833"/>
                  </a:lnTo>
                  <a:lnTo>
                    <a:pt x="69" y="908"/>
                  </a:lnTo>
                  <a:lnTo>
                    <a:pt x="81" y="917"/>
                  </a:lnTo>
                  <a:lnTo>
                    <a:pt x="214" y="1028"/>
                  </a:lnTo>
                  <a:lnTo>
                    <a:pt x="317" y="1107"/>
                  </a:lnTo>
                  <a:lnTo>
                    <a:pt x="364" y="1163"/>
                  </a:lnTo>
                  <a:lnTo>
                    <a:pt x="380" y="1217"/>
                  </a:lnTo>
                  <a:lnTo>
                    <a:pt x="394" y="1256"/>
                  </a:lnTo>
                  <a:lnTo>
                    <a:pt x="380" y="1306"/>
                  </a:lnTo>
                  <a:lnTo>
                    <a:pt x="337" y="1391"/>
                  </a:lnTo>
                  <a:lnTo>
                    <a:pt x="307" y="1459"/>
                  </a:lnTo>
                  <a:lnTo>
                    <a:pt x="281" y="1519"/>
                  </a:lnTo>
                  <a:lnTo>
                    <a:pt x="296" y="1580"/>
                  </a:lnTo>
                  <a:lnTo>
                    <a:pt x="307" y="1621"/>
                  </a:lnTo>
                  <a:lnTo>
                    <a:pt x="321" y="1665"/>
                  </a:lnTo>
                  <a:lnTo>
                    <a:pt x="319" y="1696"/>
                  </a:lnTo>
                  <a:lnTo>
                    <a:pt x="279" y="1789"/>
                  </a:lnTo>
                  <a:lnTo>
                    <a:pt x="214" y="1885"/>
                  </a:lnTo>
                  <a:lnTo>
                    <a:pt x="134" y="1982"/>
                  </a:lnTo>
                  <a:lnTo>
                    <a:pt x="63" y="2056"/>
                  </a:lnTo>
                  <a:lnTo>
                    <a:pt x="25" y="2121"/>
                  </a:lnTo>
                  <a:lnTo>
                    <a:pt x="10" y="2248"/>
                  </a:lnTo>
                  <a:lnTo>
                    <a:pt x="7" y="2259"/>
                  </a:lnTo>
                  <a:lnTo>
                    <a:pt x="3" y="2311"/>
                  </a:lnTo>
                  <a:lnTo>
                    <a:pt x="0" y="2379"/>
                  </a:lnTo>
                  <a:lnTo>
                    <a:pt x="15" y="2479"/>
                  </a:lnTo>
                  <a:lnTo>
                    <a:pt x="49" y="2604"/>
                  </a:lnTo>
                  <a:lnTo>
                    <a:pt x="67" y="2656"/>
                  </a:lnTo>
                  <a:lnTo>
                    <a:pt x="96" y="2731"/>
                  </a:lnTo>
                  <a:lnTo>
                    <a:pt x="120" y="2793"/>
                  </a:lnTo>
                  <a:lnTo>
                    <a:pt x="134" y="2851"/>
                  </a:lnTo>
                  <a:lnTo>
                    <a:pt x="122" y="2895"/>
                  </a:lnTo>
                  <a:lnTo>
                    <a:pt x="87" y="2920"/>
                  </a:lnTo>
                  <a:lnTo>
                    <a:pt x="82" y="2939"/>
                  </a:lnTo>
                  <a:lnTo>
                    <a:pt x="214" y="2981"/>
                  </a:lnTo>
                  <a:lnTo>
                    <a:pt x="222" y="295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39" name="Freeform 46"/>
            <p:cNvSpPr>
              <a:spLocks/>
            </p:cNvSpPr>
            <p:nvPr/>
          </p:nvSpPr>
          <p:spPr bwMode="auto">
            <a:xfrm>
              <a:off x="3416" y="3065"/>
              <a:ext cx="404" cy="493"/>
            </a:xfrm>
            <a:custGeom>
              <a:avLst/>
              <a:gdLst>
                <a:gd name="T0" fmla="*/ 10 w 1435"/>
                <a:gd name="T1" fmla="*/ 151 h 1609"/>
                <a:gd name="T2" fmla="*/ 17 w 1435"/>
                <a:gd name="T3" fmla="*/ 150 h 1609"/>
                <a:gd name="T4" fmla="*/ 24 w 1435"/>
                <a:gd name="T5" fmla="*/ 146 h 1609"/>
                <a:gd name="T6" fmla="*/ 27 w 1435"/>
                <a:gd name="T7" fmla="*/ 138 h 1609"/>
                <a:gd name="T8" fmla="*/ 34 w 1435"/>
                <a:gd name="T9" fmla="*/ 124 h 1609"/>
                <a:gd name="T10" fmla="*/ 42 w 1435"/>
                <a:gd name="T11" fmla="*/ 119 h 1609"/>
                <a:gd name="T12" fmla="*/ 55 w 1435"/>
                <a:gd name="T13" fmla="*/ 123 h 1609"/>
                <a:gd name="T14" fmla="*/ 63 w 1435"/>
                <a:gd name="T15" fmla="*/ 125 h 1609"/>
                <a:gd name="T16" fmla="*/ 71 w 1435"/>
                <a:gd name="T17" fmla="*/ 123 h 1609"/>
                <a:gd name="T18" fmla="*/ 76 w 1435"/>
                <a:gd name="T19" fmla="*/ 114 h 1609"/>
                <a:gd name="T20" fmla="*/ 82 w 1435"/>
                <a:gd name="T21" fmla="*/ 103 h 1609"/>
                <a:gd name="T22" fmla="*/ 96 w 1435"/>
                <a:gd name="T23" fmla="*/ 82 h 1609"/>
                <a:gd name="T24" fmla="*/ 109 w 1435"/>
                <a:gd name="T25" fmla="*/ 69 h 1609"/>
                <a:gd name="T26" fmla="*/ 114 w 1435"/>
                <a:gd name="T27" fmla="*/ 65 h 1609"/>
                <a:gd name="T28" fmla="*/ 108 w 1435"/>
                <a:gd name="T29" fmla="*/ 57 h 1609"/>
                <a:gd name="T30" fmla="*/ 101 w 1435"/>
                <a:gd name="T31" fmla="*/ 48 h 1609"/>
                <a:gd name="T32" fmla="*/ 99 w 1435"/>
                <a:gd name="T33" fmla="*/ 39 h 1609"/>
                <a:gd name="T34" fmla="*/ 91 w 1435"/>
                <a:gd name="T35" fmla="*/ 36 h 1609"/>
                <a:gd name="T36" fmla="*/ 85 w 1435"/>
                <a:gd name="T37" fmla="*/ 36 h 1609"/>
                <a:gd name="T38" fmla="*/ 82 w 1435"/>
                <a:gd name="T39" fmla="*/ 33 h 1609"/>
                <a:gd name="T40" fmla="*/ 81 w 1435"/>
                <a:gd name="T41" fmla="*/ 27 h 1609"/>
                <a:gd name="T42" fmla="*/ 79 w 1435"/>
                <a:gd name="T43" fmla="*/ 18 h 1609"/>
                <a:gd name="T44" fmla="*/ 74 w 1435"/>
                <a:gd name="T45" fmla="*/ 11 h 1609"/>
                <a:gd name="T46" fmla="*/ 68 w 1435"/>
                <a:gd name="T47" fmla="*/ 2 h 1609"/>
                <a:gd name="T48" fmla="*/ 66 w 1435"/>
                <a:gd name="T49" fmla="*/ 2 h 1609"/>
                <a:gd name="T50" fmla="*/ 59 w 1435"/>
                <a:gd name="T51" fmla="*/ 2 h 1609"/>
                <a:gd name="T52" fmla="*/ 52 w 1435"/>
                <a:gd name="T53" fmla="*/ 3 h 1609"/>
                <a:gd name="T54" fmla="*/ 43 w 1435"/>
                <a:gd name="T55" fmla="*/ 9 h 1609"/>
                <a:gd name="T56" fmla="*/ 36 w 1435"/>
                <a:gd name="T57" fmla="*/ 4 h 1609"/>
                <a:gd name="T58" fmla="*/ 20 w 1435"/>
                <a:gd name="T59" fmla="*/ 11 h 1609"/>
                <a:gd name="T60" fmla="*/ 8 w 1435"/>
                <a:gd name="T61" fmla="*/ 16 h 1609"/>
                <a:gd name="T62" fmla="*/ 0 w 1435"/>
                <a:gd name="T63" fmla="*/ 63 h 1609"/>
                <a:gd name="T64" fmla="*/ 2 w 1435"/>
                <a:gd name="T65" fmla="*/ 145 h 1609"/>
                <a:gd name="T66" fmla="*/ 5 w 1435"/>
                <a:gd name="T67" fmla="*/ 150 h 1609"/>
                <a:gd name="T68" fmla="*/ 7 w 1435"/>
                <a:gd name="T69" fmla="*/ 151 h 16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35"/>
                <a:gd name="T106" fmla="*/ 0 h 1609"/>
                <a:gd name="T107" fmla="*/ 1435 w 1435"/>
                <a:gd name="T108" fmla="*/ 1609 h 16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35" h="1609">
                  <a:moveTo>
                    <a:pt x="86" y="1609"/>
                  </a:moveTo>
                  <a:lnTo>
                    <a:pt x="129" y="1609"/>
                  </a:lnTo>
                  <a:lnTo>
                    <a:pt x="180" y="1607"/>
                  </a:lnTo>
                  <a:lnTo>
                    <a:pt x="214" y="1600"/>
                  </a:lnTo>
                  <a:lnTo>
                    <a:pt x="269" y="1575"/>
                  </a:lnTo>
                  <a:lnTo>
                    <a:pt x="302" y="1553"/>
                  </a:lnTo>
                  <a:lnTo>
                    <a:pt x="329" y="1500"/>
                  </a:lnTo>
                  <a:lnTo>
                    <a:pt x="346" y="1471"/>
                  </a:lnTo>
                  <a:lnTo>
                    <a:pt x="396" y="1369"/>
                  </a:lnTo>
                  <a:lnTo>
                    <a:pt x="425" y="1326"/>
                  </a:lnTo>
                  <a:lnTo>
                    <a:pt x="470" y="1290"/>
                  </a:lnTo>
                  <a:lnTo>
                    <a:pt x="524" y="1274"/>
                  </a:lnTo>
                  <a:lnTo>
                    <a:pt x="584" y="1269"/>
                  </a:lnTo>
                  <a:lnTo>
                    <a:pt x="693" y="1306"/>
                  </a:lnTo>
                  <a:lnTo>
                    <a:pt x="737" y="1331"/>
                  </a:lnTo>
                  <a:lnTo>
                    <a:pt x="789" y="1333"/>
                  </a:lnTo>
                  <a:lnTo>
                    <a:pt x="826" y="1337"/>
                  </a:lnTo>
                  <a:lnTo>
                    <a:pt x="893" y="1308"/>
                  </a:lnTo>
                  <a:lnTo>
                    <a:pt x="941" y="1251"/>
                  </a:lnTo>
                  <a:lnTo>
                    <a:pt x="956" y="1218"/>
                  </a:lnTo>
                  <a:lnTo>
                    <a:pt x="999" y="1146"/>
                  </a:lnTo>
                  <a:lnTo>
                    <a:pt x="1035" y="1094"/>
                  </a:lnTo>
                  <a:lnTo>
                    <a:pt x="1104" y="1005"/>
                  </a:lnTo>
                  <a:lnTo>
                    <a:pt x="1215" y="869"/>
                  </a:lnTo>
                  <a:lnTo>
                    <a:pt x="1306" y="790"/>
                  </a:lnTo>
                  <a:lnTo>
                    <a:pt x="1377" y="734"/>
                  </a:lnTo>
                  <a:lnTo>
                    <a:pt x="1420" y="685"/>
                  </a:lnTo>
                  <a:lnTo>
                    <a:pt x="1435" y="690"/>
                  </a:lnTo>
                  <a:lnTo>
                    <a:pt x="1382" y="624"/>
                  </a:lnTo>
                  <a:lnTo>
                    <a:pt x="1361" y="611"/>
                  </a:lnTo>
                  <a:lnTo>
                    <a:pt x="1297" y="542"/>
                  </a:lnTo>
                  <a:lnTo>
                    <a:pt x="1279" y="516"/>
                  </a:lnTo>
                  <a:lnTo>
                    <a:pt x="1254" y="456"/>
                  </a:lnTo>
                  <a:lnTo>
                    <a:pt x="1242" y="417"/>
                  </a:lnTo>
                  <a:lnTo>
                    <a:pt x="1204" y="381"/>
                  </a:lnTo>
                  <a:lnTo>
                    <a:pt x="1156" y="379"/>
                  </a:lnTo>
                  <a:lnTo>
                    <a:pt x="1113" y="379"/>
                  </a:lnTo>
                  <a:lnTo>
                    <a:pt x="1068" y="379"/>
                  </a:lnTo>
                  <a:lnTo>
                    <a:pt x="1039" y="371"/>
                  </a:lnTo>
                  <a:lnTo>
                    <a:pt x="1030" y="352"/>
                  </a:lnTo>
                  <a:lnTo>
                    <a:pt x="1021" y="332"/>
                  </a:lnTo>
                  <a:lnTo>
                    <a:pt x="1023" y="290"/>
                  </a:lnTo>
                  <a:lnTo>
                    <a:pt x="1023" y="245"/>
                  </a:lnTo>
                  <a:lnTo>
                    <a:pt x="990" y="193"/>
                  </a:lnTo>
                  <a:lnTo>
                    <a:pt x="956" y="141"/>
                  </a:lnTo>
                  <a:lnTo>
                    <a:pt x="932" y="113"/>
                  </a:lnTo>
                  <a:lnTo>
                    <a:pt x="884" y="65"/>
                  </a:lnTo>
                  <a:lnTo>
                    <a:pt x="858" y="27"/>
                  </a:lnTo>
                  <a:lnTo>
                    <a:pt x="858" y="22"/>
                  </a:lnTo>
                  <a:lnTo>
                    <a:pt x="833" y="27"/>
                  </a:lnTo>
                  <a:lnTo>
                    <a:pt x="789" y="27"/>
                  </a:lnTo>
                  <a:lnTo>
                    <a:pt x="748" y="22"/>
                  </a:lnTo>
                  <a:lnTo>
                    <a:pt x="713" y="0"/>
                  </a:lnTo>
                  <a:lnTo>
                    <a:pt x="662" y="32"/>
                  </a:lnTo>
                  <a:lnTo>
                    <a:pt x="575" y="88"/>
                  </a:lnTo>
                  <a:lnTo>
                    <a:pt x="541" y="95"/>
                  </a:lnTo>
                  <a:lnTo>
                    <a:pt x="493" y="72"/>
                  </a:lnTo>
                  <a:lnTo>
                    <a:pt x="453" y="47"/>
                  </a:lnTo>
                  <a:lnTo>
                    <a:pt x="359" y="88"/>
                  </a:lnTo>
                  <a:lnTo>
                    <a:pt x="253" y="122"/>
                  </a:lnTo>
                  <a:lnTo>
                    <a:pt x="184" y="150"/>
                  </a:lnTo>
                  <a:lnTo>
                    <a:pt x="107" y="174"/>
                  </a:lnTo>
                  <a:lnTo>
                    <a:pt x="113" y="667"/>
                  </a:lnTo>
                  <a:lnTo>
                    <a:pt x="0" y="667"/>
                  </a:lnTo>
                  <a:lnTo>
                    <a:pt x="17" y="1500"/>
                  </a:lnTo>
                  <a:lnTo>
                    <a:pt x="26" y="1548"/>
                  </a:lnTo>
                  <a:lnTo>
                    <a:pt x="46" y="1575"/>
                  </a:lnTo>
                  <a:lnTo>
                    <a:pt x="62" y="1595"/>
                  </a:lnTo>
                  <a:lnTo>
                    <a:pt x="79" y="1609"/>
                  </a:lnTo>
                  <a:lnTo>
                    <a:pt x="86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0" name="Freeform 47"/>
            <p:cNvSpPr>
              <a:spLocks/>
            </p:cNvSpPr>
            <p:nvPr/>
          </p:nvSpPr>
          <p:spPr bwMode="auto">
            <a:xfrm>
              <a:off x="2992" y="2366"/>
              <a:ext cx="36" cy="58"/>
            </a:xfrm>
            <a:custGeom>
              <a:avLst/>
              <a:gdLst>
                <a:gd name="T0" fmla="*/ 1 w 130"/>
                <a:gd name="T1" fmla="*/ 18 h 189"/>
                <a:gd name="T2" fmla="*/ 6 w 130"/>
                <a:gd name="T3" fmla="*/ 14 h 189"/>
                <a:gd name="T4" fmla="*/ 9 w 130"/>
                <a:gd name="T5" fmla="*/ 12 h 189"/>
                <a:gd name="T6" fmla="*/ 10 w 130"/>
                <a:gd name="T7" fmla="*/ 9 h 189"/>
                <a:gd name="T8" fmla="*/ 9 w 130"/>
                <a:gd name="T9" fmla="*/ 5 h 189"/>
                <a:gd name="T10" fmla="*/ 9 w 130"/>
                <a:gd name="T11" fmla="*/ 0 h 189"/>
                <a:gd name="T12" fmla="*/ 0 w 130"/>
                <a:gd name="T13" fmla="*/ 12 h 189"/>
                <a:gd name="T14" fmla="*/ 1 w 130"/>
                <a:gd name="T15" fmla="*/ 16 h 189"/>
                <a:gd name="T16" fmla="*/ 1 w 130"/>
                <a:gd name="T17" fmla="*/ 18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189"/>
                <a:gd name="T29" fmla="*/ 130 w 130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189">
                  <a:moveTo>
                    <a:pt x="7" y="189"/>
                  </a:moveTo>
                  <a:lnTo>
                    <a:pt x="84" y="154"/>
                  </a:lnTo>
                  <a:lnTo>
                    <a:pt x="121" y="124"/>
                  </a:lnTo>
                  <a:lnTo>
                    <a:pt x="130" y="93"/>
                  </a:lnTo>
                  <a:lnTo>
                    <a:pt x="121" y="57"/>
                  </a:lnTo>
                  <a:lnTo>
                    <a:pt x="111" y="0"/>
                  </a:lnTo>
                  <a:lnTo>
                    <a:pt x="0" y="129"/>
                  </a:lnTo>
                  <a:lnTo>
                    <a:pt x="7" y="165"/>
                  </a:lnTo>
                  <a:lnTo>
                    <a:pt x="7" y="18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1" name="Freeform 48"/>
            <p:cNvSpPr>
              <a:spLocks/>
            </p:cNvSpPr>
            <p:nvPr/>
          </p:nvSpPr>
          <p:spPr bwMode="auto">
            <a:xfrm>
              <a:off x="2999" y="2412"/>
              <a:ext cx="558" cy="657"/>
            </a:xfrm>
            <a:custGeom>
              <a:avLst/>
              <a:gdLst>
                <a:gd name="T0" fmla="*/ 146 w 1975"/>
                <a:gd name="T1" fmla="*/ 183 h 2142"/>
                <a:gd name="T2" fmla="*/ 132 w 1975"/>
                <a:gd name="T3" fmla="*/ 168 h 2142"/>
                <a:gd name="T4" fmla="*/ 131 w 1975"/>
                <a:gd name="T5" fmla="*/ 145 h 2142"/>
                <a:gd name="T6" fmla="*/ 138 w 1975"/>
                <a:gd name="T7" fmla="*/ 119 h 2142"/>
                <a:gd name="T8" fmla="*/ 156 w 1975"/>
                <a:gd name="T9" fmla="*/ 114 h 2142"/>
                <a:gd name="T10" fmla="*/ 156 w 1975"/>
                <a:gd name="T11" fmla="*/ 80 h 2142"/>
                <a:gd name="T12" fmla="*/ 128 w 1975"/>
                <a:gd name="T13" fmla="*/ 81 h 2142"/>
                <a:gd name="T14" fmla="*/ 123 w 1975"/>
                <a:gd name="T15" fmla="*/ 72 h 2142"/>
                <a:gd name="T16" fmla="*/ 130 w 1975"/>
                <a:gd name="T17" fmla="*/ 64 h 2142"/>
                <a:gd name="T18" fmla="*/ 131 w 1975"/>
                <a:gd name="T19" fmla="*/ 52 h 2142"/>
                <a:gd name="T20" fmla="*/ 126 w 1975"/>
                <a:gd name="T21" fmla="*/ 38 h 2142"/>
                <a:gd name="T22" fmla="*/ 127 w 1975"/>
                <a:gd name="T23" fmla="*/ 24 h 2142"/>
                <a:gd name="T24" fmla="*/ 123 w 1975"/>
                <a:gd name="T25" fmla="*/ 17 h 2142"/>
                <a:gd name="T26" fmla="*/ 112 w 1975"/>
                <a:gd name="T27" fmla="*/ 23 h 2142"/>
                <a:gd name="T28" fmla="*/ 102 w 1975"/>
                <a:gd name="T29" fmla="*/ 15 h 2142"/>
                <a:gd name="T30" fmla="*/ 100 w 1975"/>
                <a:gd name="T31" fmla="*/ 22 h 2142"/>
                <a:gd name="T32" fmla="*/ 102 w 1975"/>
                <a:gd name="T33" fmla="*/ 35 h 2142"/>
                <a:gd name="T34" fmla="*/ 75 w 1975"/>
                <a:gd name="T35" fmla="*/ 40 h 2142"/>
                <a:gd name="T36" fmla="*/ 63 w 1975"/>
                <a:gd name="T37" fmla="*/ 35 h 2142"/>
                <a:gd name="T38" fmla="*/ 57 w 1975"/>
                <a:gd name="T39" fmla="*/ 20 h 2142"/>
                <a:gd name="T40" fmla="*/ 47 w 1975"/>
                <a:gd name="T41" fmla="*/ 1 h 2142"/>
                <a:gd name="T42" fmla="*/ 21 w 1975"/>
                <a:gd name="T43" fmla="*/ 5 h 2142"/>
                <a:gd name="T44" fmla="*/ 1 w 1975"/>
                <a:gd name="T45" fmla="*/ 13 h 2142"/>
                <a:gd name="T46" fmla="*/ 14 w 1975"/>
                <a:gd name="T47" fmla="*/ 36 h 2142"/>
                <a:gd name="T48" fmla="*/ 20 w 1975"/>
                <a:gd name="T49" fmla="*/ 53 h 2142"/>
                <a:gd name="T50" fmla="*/ 15 w 1975"/>
                <a:gd name="T51" fmla="*/ 66 h 2142"/>
                <a:gd name="T52" fmla="*/ 26 w 1975"/>
                <a:gd name="T53" fmla="*/ 88 h 2142"/>
                <a:gd name="T54" fmla="*/ 27 w 1975"/>
                <a:gd name="T55" fmla="*/ 108 h 2142"/>
                <a:gd name="T56" fmla="*/ 20 w 1975"/>
                <a:gd name="T57" fmla="*/ 122 h 2142"/>
                <a:gd name="T58" fmla="*/ 14 w 1975"/>
                <a:gd name="T59" fmla="*/ 137 h 2142"/>
                <a:gd name="T60" fmla="*/ 9 w 1975"/>
                <a:gd name="T61" fmla="*/ 168 h 2142"/>
                <a:gd name="T62" fmla="*/ 1 w 1975"/>
                <a:gd name="T63" fmla="*/ 181 h 2142"/>
                <a:gd name="T64" fmla="*/ 5 w 1975"/>
                <a:gd name="T65" fmla="*/ 189 h 2142"/>
                <a:gd name="T66" fmla="*/ 16 w 1975"/>
                <a:gd name="T67" fmla="*/ 185 h 2142"/>
                <a:gd name="T68" fmla="*/ 24 w 1975"/>
                <a:gd name="T69" fmla="*/ 182 h 2142"/>
                <a:gd name="T70" fmla="*/ 29 w 1975"/>
                <a:gd name="T71" fmla="*/ 193 h 2142"/>
                <a:gd name="T72" fmla="*/ 39 w 1975"/>
                <a:gd name="T73" fmla="*/ 192 h 2142"/>
                <a:gd name="T74" fmla="*/ 59 w 1975"/>
                <a:gd name="T75" fmla="*/ 181 h 2142"/>
                <a:gd name="T76" fmla="*/ 77 w 1975"/>
                <a:gd name="T77" fmla="*/ 184 h 2142"/>
                <a:gd name="T78" fmla="*/ 91 w 1975"/>
                <a:gd name="T79" fmla="*/ 184 h 2142"/>
                <a:gd name="T80" fmla="*/ 97 w 1975"/>
                <a:gd name="T81" fmla="*/ 189 h 2142"/>
                <a:gd name="T82" fmla="*/ 116 w 1975"/>
                <a:gd name="T83" fmla="*/ 199 h 2142"/>
                <a:gd name="T84" fmla="*/ 130 w 1975"/>
                <a:gd name="T85" fmla="*/ 201 h 21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5"/>
                <a:gd name="T130" fmla="*/ 0 h 2142"/>
                <a:gd name="T131" fmla="*/ 1975 w 1975"/>
                <a:gd name="T132" fmla="*/ 2142 h 21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5" h="2142">
                  <a:moveTo>
                    <a:pt x="1975" y="2017"/>
                  </a:moveTo>
                  <a:lnTo>
                    <a:pt x="1884" y="1982"/>
                  </a:lnTo>
                  <a:lnTo>
                    <a:pt x="1824" y="1950"/>
                  </a:lnTo>
                  <a:lnTo>
                    <a:pt x="1754" y="1890"/>
                  </a:lnTo>
                  <a:lnTo>
                    <a:pt x="1704" y="1849"/>
                  </a:lnTo>
                  <a:lnTo>
                    <a:pt x="1658" y="1790"/>
                  </a:lnTo>
                  <a:lnTo>
                    <a:pt x="1645" y="1767"/>
                  </a:lnTo>
                  <a:lnTo>
                    <a:pt x="1640" y="1642"/>
                  </a:lnTo>
                  <a:lnTo>
                    <a:pt x="1635" y="1540"/>
                  </a:lnTo>
                  <a:lnTo>
                    <a:pt x="1628" y="1377"/>
                  </a:lnTo>
                  <a:lnTo>
                    <a:pt x="1623" y="1249"/>
                  </a:lnTo>
                  <a:lnTo>
                    <a:pt x="1723" y="1261"/>
                  </a:lnTo>
                  <a:lnTo>
                    <a:pt x="1801" y="1249"/>
                  </a:lnTo>
                  <a:lnTo>
                    <a:pt x="1891" y="1237"/>
                  </a:lnTo>
                  <a:lnTo>
                    <a:pt x="1953" y="1211"/>
                  </a:lnTo>
                  <a:lnTo>
                    <a:pt x="1953" y="1123"/>
                  </a:lnTo>
                  <a:lnTo>
                    <a:pt x="1953" y="1036"/>
                  </a:lnTo>
                  <a:lnTo>
                    <a:pt x="1950" y="854"/>
                  </a:lnTo>
                  <a:lnTo>
                    <a:pt x="1948" y="856"/>
                  </a:lnTo>
                  <a:lnTo>
                    <a:pt x="1766" y="865"/>
                  </a:lnTo>
                  <a:lnTo>
                    <a:pt x="1600" y="861"/>
                  </a:lnTo>
                  <a:lnTo>
                    <a:pt x="1562" y="834"/>
                  </a:lnTo>
                  <a:lnTo>
                    <a:pt x="1547" y="805"/>
                  </a:lnTo>
                  <a:lnTo>
                    <a:pt x="1542" y="769"/>
                  </a:lnTo>
                  <a:lnTo>
                    <a:pt x="1556" y="728"/>
                  </a:lnTo>
                  <a:lnTo>
                    <a:pt x="1585" y="712"/>
                  </a:lnTo>
                  <a:lnTo>
                    <a:pt x="1623" y="682"/>
                  </a:lnTo>
                  <a:lnTo>
                    <a:pt x="1649" y="653"/>
                  </a:lnTo>
                  <a:lnTo>
                    <a:pt x="1658" y="600"/>
                  </a:lnTo>
                  <a:lnTo>
                    <a:pt x="1638" y="547"/>
                  </a:lnTo>
                  <a:lnTo>
                    <a:pt x="1627" y="505"/>
                  </a:lnTo>
                  <a:lnTo>
                    <a:pt x="1592" y="454"/>
                  </a:lnTo>
                  <a:lnTo>
                    <a:pt x="1580" y="407"/>
                  </a:lnTo>
                  <a:lnTo>
                    <a:pt x="1571" y="345"/>
                  </a:lnTo>
                  <a:lnTo>
                    <a:pt x="1580" y="288"/>
                  </a:lnTo>
                  <a:lnTo>
                    <a:pt x="1589" y="251"/>
                  </a:lnTo>
                  <a:lnTo>
                    <a:pt x="1589" y="232"/>
                  </a:lnTo>
                  <a:lnTo>
                    <a:pt x="1564" y="198"/>
                  </a:lnTo>
                  <a:lnTo>
                    <a:pt x="1540" y="185"/>
                  </a:lnTo>
                  <a:lnTo>
                    <a:pt x="1464" y="237"/>
                  </a:lnTo>
                  <a:lnTo>
                    <a:pt x="1431" y="246"/>
                  </a:lnTo>
                  <a:lnTo>
                    <a:pt x="1409" y="242"/>
                  </a:lnTo>
                  <a:lnTo>
                    <a:pt x="1364" y="214"/>
                  </a:lnTo>
                  <a:lnTo>
                    <a:pt x="1326" y="181"/>
                  </a:lnTo>
                  <a:lnTo>
                    <a:pt x="1282" y="158"/>
                  </a:lnTo>
                  <a:lnTo>
                    <a:pt x="1252" y="162"/>
                  </a:lnTo>
                  <a:lnTo>
                    <a:pt x="1238" y="196"/>
                  </a:lnTo>
                  <a:lnTo>
                    <a:pt x="1250" y="232"/>
                  </a:lnTo>
                  <a:lnTo>
                    <a:pt x="1280" y="290"/>
                  </a:lnTo>
                  <a:lnTo>
                    <a:pt x="1286" y="327"/>
                  </a:lnTo>
                  <a:lnTo>
                    <a:pt x="1275" y="370"/>
                  </a:lnTo>
                  <a:lnTo>
                    <a:pt x="1247" y="405"/>
                  </a:lnTo>
                  <a:lnTo>
                    <a:pt x="1067" y="427"/>
                  </a:lnTo>
                  <a:lnTo>
                    <a:pt x="940" y="421"/>
                  </a:lnTo>
                  <a:lnTo>
                    <a:pt x="896" y="422"/>
                  </a:lnTo>
                  <a:lnTo>
                    <a:pt x="823" y="393"/>
                  </a:lnTo>
                  <a:lnTo>
                    <a:pt x="791" y="368"/>
                  </a:lnTo>
                  <a:lnTo>
                    <a:pt x="754" y="311"/>
                  </a:lnTo>
                  <a:lnTo>
                    <a:pt x="731" y="265"/>
                  </a:lnTo>
                  <a:lnTo>
                    <a:pt x="709" y="209"/>
                  </a:lnTo>
                  <a:lnTo>
                    <a:pt x="644" y="51"/>
                  </a:lnTo>
                  <a:lnTo>
                    <a:pt x="612" y="14"/>
                  </a:lnTo>
                  <a:lnTo>
                    <a:pt x="594" y="7"/>
                  </a:lnTo>
                  <a:lnTo>
                    <a:pt x="552" y="0"/>
                  </a:lnTo>
                  <a:lnTo>
                    <a:pt x="453" y="14"/>
                  </a:lnTo>
                  <a:lnTo>
                    <a:pt x="269" y="51"/>
                  </a:lnTo>
                  <a:lnTo>
                    <a:pt x="67" y="84"/>
                  </a:lnTo>
                  <a:lnTo>
                    <a:pt x="0" y="93"/>
                  </a:lnTo>
                  <a:lnTo>
                    <a:pt x="19" y="135"/>
                  </a:lnTo>
                  <a:lnTo>
                    <a:pt x="60" y="196"/>
                  </a:lnTo>
                  <a:lnTo>
                    <a:pt x="104" y="269"/>
                  </a:lnTo>
                  <a:lnTo>
                    <a:pt x="178" y="382"/>
                  </a:lnTo>
                  <a:lnTo>
                    <a:pt x="234" y="468"/>
                  </a:lnTo>
                  <a:lnTo>
                    <a:pt x="256" y="516"/>
                  </a:lnTo>
                  <a:lnTo>
                    <a:pt x="246" y="561"/>
                  </a:lnTo>
                  <a:lnTo>
                    <a:pt x="187" y="616"/>
                  </a:lnTo>
                  <a:lnTo>
                    <a:pt x="182" y="651"/>
                  </a:lnTo>
                  <a:lnTo>
                    <a:pt x="189" y="698"/>
                  </a:lnTo>
                  <a:lnTo>
                    <a:pt x="227" y="771"/>
                  </a:lnTo>
                  <a:lnTo>
                    <a:pt x="280" y="834"/>
                  </a:lnTo>
                  <a:lnTo>
                    <a:pt x="325" y="936"/>
                  </a:lnTo>
                  <a:lnTo>
                    <a:pt x="347" y="1011"/>
                  </a:lnTo>
                  <a:lnTo>
                    <a:pt x="349" y="1088"/>
                  </a:lnTo>
                  <a:lnTo>
                    <a:pt x="338" y="1147"/>
                  </a:lnTo>
                  <a:lnTo>
                    <a:pt x="315" y="1239"/>
                  </a:lnTo>
                  <a:lnTo>
                    <a:pt x="282" y="1270"/>
                  </a:lnTo>
                  <a:lnTo>
                    <a:pt x="249" y="1302"/>
                  </a:lnTo>
                  <a:lnTo>
                    <a:pt x="207" y="1330"/>
                  </a:lnTo>
                  <a:lnTo>
                    <a:pt x="175" y="1368"/>
                  </a:lnTo>
                  <a:lnTo>
                    <a:pt x="173" y="1456"/>
                  </a:lnTo>
                  <a:lnTo>
                    <a:pt x="160" y="1549"/>
                  </a:lnTo>
                  <a:lnTo>
                    <a:pt x="151" y="1706"/>
                  </a:lnTo>
                  <a:lnTo>
                    <a:pt x="118" y="1786"/>
                  </a:lnTo>
                  <a:lnTo>
                    <a:pt x="77" y="1842"/>
                  </a:lnTo>
                  <a:lnTo>
                    <a:pt x="21" y="1899"/>
                  </a:lnTo>
                  <a:lnTo>
                    <a:pt x="14" y="1920"/>
                  </a:lnTo>
                  <a:lnTo>
                    <a:pt x="14" y="1945"/>
                  </a:lnTo>
                  <a:lnTo>
                    <a:pt x="49" y="2012"/>
                  </a:lnTo>
                  <a:lnTo>
                    <a:pt x="56" y="2012"/>
                  </a:lnTo>
                  <a:lnTo>
                    <a:pt x="96" y="2012"/>
                  </a:lnTo>
                  <a:lnTo>
                    <a:pt x="142" y="1994"/>
                  </a:lnTo>
                  <a:lnTo>
                    <a:pt x="194" y="1964"/>
                  </a:lnTo>
                  <a:lnTo>
                    <a:pt x="232" y="1929"/>
                  </a:lnTo>
                  <a:lnTo>
                    <a:pt x="269" y="1920"/>
                  </a:lnTo>
                  <a:lnTo>
                    <a:pt x="296" y="1929"/>
                  </a:lnTo>
                  <a:lnTo>
                    <a:pt x="313" y="1964"/>
                  </a:lnTo>
                  <a:lnTo>
                    <a:pt x="313" y="2010"/>
                  </a:lnTo>
                  <a:lnTo>
                    <a:pt x="356" y="2053"/>
                  </a:lnTo>
                  <a:lnTo>
                    <a:pt x="405" y="2063"/>
                  </a:lnTo>
                  <a:lnTo>
                    <a:pt x="453" y="2058"/>
                  </a:lnTo>
                  <a:lnTo>
                    <a:pt x="491" y="2044"/>
                  </a:lnTo>
                  <a:lnTo>
                    <a:pt x="576" y="2003"/>
                  </a:lnTo>
                  <a:lnTo>
                    <a:pt x="658" y="1953"/>
                  </a:lnTo>
                  <a:lnTo>
                    <a:pt x="735" y="1920"/>
                  </a:lnTo>
                  <a:lnTo>
                    <a:pt x="820" y="1911"/>
                  </a:lnTo>
                  <a:lnTo>
                    <a:pt x="901" y="1920"/>
                  </a:lnTo>
                  <a:lnTo>
                    <a:pt x="965" y="1952"/>
                  </a:lnTo>
                  <a:lnTo>
                    <a:pt x="1060" y="1982"/>
                  </a:lnTo>
                  <a:lnTo>
                    <a:pt x="1136" y="1991"/>
                  </a:lnTo>
                  <a:lnTo>
                    <a:pt x="1139" y="1959"/>
                  </a:lnTo>
                  <a:lnTo>
                    <a:pt x="1158" y="1934"/>
                  </a:lnTo>
                  <a:lnTo>
                    <a:pt x="1178" y="1952"/>
                  </a:lnTo>
                  <a:lnTo>
                    <a:pt x="1216" y="2007"/>
                  </a:lnTo>
                  <a:lnTo>
                    <a:pt x="1275" y="2058"/>
                  </a:lnTo>
                  <a:lnTo>
                    <a:pt x="1369" y="2084"/>
                  </a:lnTo>
                  <a:lnTo>
                    <a:pt x="1447" y="2112"/>
                  </a:lnTo>
                  <a:lnTo>
                    <a:pt x="1487" y="2121"/>
                  </a:lnTo>
                  <a:lnTo>
                    <a:pt x="1562" y="2142"/>
                  </a:lnTo>
                  <a:lnTo>
                    <a:pt x="1628" y="2140"/>
                  </a:lnTo>
                  <a:lnTo>
                    <a:pt x="1975" y="201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2" name="Freeform 49"/>
            <p:cNvSpPr>
              <a:spLocks/>
            </p:cNvSpPr>
            <p:nvPr/>
          </p:nvSpPr>
          <p:spPr bwMode="auto">
            <a:xfrm>
              <a:off x="3013" y="2998"/>
              <a:ext cx="653" cy="666"/>
            </a:xfrm>
            <a:custGeom>
              <a:avLst/>
              <a:gdLst>
                <a:gd name="T0" fmla="*/ 65 w 2314"/>
                <a:gd name="T1" fmla="*/ 199 h 2174"/>
                <a:gd name="T2" fmla="*/ 61 w 2314"/>
                <a:gd name="T3" fmla="*/ 189 h 2174"/>
                <a:gd name="T4" fmla="*/ 53 w 2314"/>
                <a:gd name="T5" fmla="*/ 167 h 2174"/>
                <a:gd name="T6" fmla="*/ 51 w 2314"/>
                <a:gd name="T7" fmla="*/ 151 h 2174"/>
                <a:gd name="T8" fmla="*/ 46 w 2314"/>
                <a:gd name="T9" fmla="*/ 130 h 2174"/>
                <a:gd name="T10" fmla="*/ 43 w 2314"/>
                <a:gd name="T11" fmla="*/ 118 h 2174"/>
                <a:gd name="T12" fmla="*/ 45 w 2314"/>
                <a:gd name="T13" fmla="*/ 116 h 2174"/>
                <a:gd name="T14" fmla="*/ 49 w 2314"/>
                <a:gd name="T15" fmla="*/ 114 h 2174"/>
                <a:gd name="T16" fmla="*/ 46 w 2314"/>
                <a:gd name="T17" fmla="*/ 108 h 2174"/>
                <a:gd name="T18" fmla="*/ 41 w 2314"/>
                <a:gd name="T19" fmla="*/ 104 h 2174"/>
                <a:gd name="T20" fmla="*/ 30 w 2314"/>
                <a:gd name="T21" fmla="*/ 86 h 2174"/>
                <a:gd name="T22" fmla="*/ 24 w 2314"/>
                <a:gd name="T23" fmla="*/ 69 h 2174"/>
                <a:gd name="T24" fmla="*/ 16 w 2314"/>
                <a:gd name="T25" fmla="*/ 55 h 2174"/>
                <a:gd name="T26" fmla="*/ 8 w 2314"/>
                <a:gd name="T27" fmla="*/ 43 h 2174"/>
                <a:gd name="T28" fmla="*/ 5 w 2314"/>
                <a:gd name="T29" fmla="*/ 27 h 2174"/>
                <a:gd name="T30" fmla="*/ 0 w 2314"/>
                <a:gd name="T31" fmla="*/ 9 h 2174"/>
                <a:gd name="T32" fmla="*/ 4 w 2314"/>
                <a:gd name="T33" fmla="*/ 9 h 2174"/>
                <a:gd name="T34" fmla="*/ 12 w 2314"/>
                <a:gd name="T35" fmla="*/ 5 h 2174"/>
                <a:gd name="T36" fmla="*/ 17 w 2314"/>
                <a:gd name="T37" fmla="*/ 1 h 2174"/>
                <a:gd name="T38" fmla="*/ 21 w 2314"/>
                <a:gd name="T39" fmla="*/ 5 h 2174"/>
                <a:gd name="T40" fmla="*/ 25 w 2314"/>
                <a:gd name="T41" fmla="*/ 13 h 2174"/>
                <a:gd name="T42" fmla="*/ 32 w 2314"/>
                <a:gd name="T43" fmla="*/ 14 h 2174"/>
                <a:gd name="T44" fmla="*/ 42 w 2314"/>
                <a:gd name="T45" fmla="*/ 9 h 2174"/>
                <a:gd name="T46" fmla="*/ 55 w 2314"/>
                <a:gd name="T47" fmla="*/ 1 h 2174"/>
                <a:gd name="T48" fmla="*/ 68 w 2314"/>
                <a:gd name="T49" fmla="*/ 1 h 2174"/>
                <a:gd name="T50" fmla="*/ 80 w 2314"/>
                <a:gd name="T51" fmla="*/ 7 h 2174"/>
                <a:gd name="T52" fmla="*/ 87 w 2314"/>
                <a:gd name="T53" fmla="*/ 5 h 2174"/>
                <a:gd name="T54" fmla="*/ 90 w 2314"/>
                <a:gd name="T55" fmla="*/ 4 h 2174"/>
                <a:gd name="T56" fmla="*/ 98 w 2314"/>
                <a:gd name="T57" fmla="*/ 14 h 2174"/>
                <a:gd name="T58" fmla="*/ 111 w 2314"/>
                <a:gd name="T59" fmla="*/ 19 h 2174"/>
                <a:gd name="T60" fmla="*/ 120 w 2314"/>
                <a:gd name="T61" fmla="*/ 22 h 2174"/>
                <a:gd name="T62" fmla="*/ 154 w 2314"/>
                <a:gd name="T63" fmla="*/ 10 h 2174"/>
                <a:gd name="T64" fmla="*/ 153 w 2314"/>
                <a:gd name="T65" fmla="*/ 9 h 2174"/>
                <a:gd name="T66" fmla="*/ 160 w 2314"/>
                <a:gd name="T67" fmla="*/ 7 h 2174"/>
                <a:gd name="T68" fmla="*/ 172 w 2314"/>
                <a:gd name="T69" fmla="*/ 5 h 2174"/>
                <a:gd name="T70" fmla="*/ 178 w 2314"/>
                <a:gd name="T71" fmla="*/ 9 h 2174"/>
                <a:gd name="T72" fmla="*/ 182 w 2314"/>
                <a:gd name="T73" fmla="*/ 12 h 2174"/>
                <a:gd name="T74" fmla="*/ 184 w 2314"/>
                <a:gd name="T75" fmla="*/ 15 h 2174"/>
                <a:gd name="T76" fmla="*/ 182 w 2314"/>
                <a:gd name="T77" fmla="*/ 23 h 2174"/>
                <a:gd name="T78" fmla="*/ 177 w 2314"/>
                <a:gd name="T79" fmla="*/ 23 h 2174"/>
                <a:gd name="T80" fmla="*/ 171 w 2314"/>
                <a:gd name="T81" fmla="*/ 21 h 2174"/>
                <a:gd name="T82" fmla="*/ 160 w 2314"/>
                <a:gd name="T83" fmla="*/ 29 h 2174"/>
                <a:gd name="T84" fmla="*/ 153 w 2314"/>
                <a:gd name="T85" fmla="*/ 28 h 2174"/>
                <a:gd name="T86" fmla="*/ 143 w 2314"/>
                <a:gd name="T87" fmla="*/ 29 h 2174"/>
                <a:gd name="T88" fmla="*/ 128 w 2314"/>
                <a:gd name="T89" fmla="*/ 35 h 2174"/>
                <a:gd name="T90" fmla="*/ 123 w 2314"/>
                <a:gd name="T91" fmla="*/ 83 h 2174"/>
                <a:gd name="T92" fmla="*/ 115 w 2314"/>
                <a:gd name="T93" fmla="*/ 161 h 2174"/>
                <a:gd name="T94" fmla="*/ 118 w 2314"/>
                <a:gd name="T95" fmla="*/ 168 h 2174"/>
                <a:gd name="T96" fmla="*/ 120 w 2314"/>
                <a:gd name="T97" fmla="*/ 172 h 2174"/>
                <a:gd name="T98" fmla="*/ 119 w 2314"/>
                <a:gd name="T99" fmla="*/ 172 h 2174"/>
                <a:gd name="T100" fmla="*/ 115 w 2314"/>
                <a:gd name="T101" fmla="*/ 179 h 2174"/>
                <a:gd name="T102" fmla="*/ 113 w 2314"/>
                <a:gd name="T103" fmla="*/ 193 h 2174"/>
                <a:gd name="T104" fmla="*/ 111 w 2314"/>
                <a:gd name="T105" fmla="*/ 197 h 2174"/>
                <a:gd name="T106" fmla="*/ 101 w 2314"/>
                <a:gd name="T107" fmla="*/ 202 h 2174"/>
                <a:gd name="T108" fmla="*/ 93 w 2314"/>
                <a:gd name="T109" fmla="*/ 203 h 2174"/>
                <a:gd name="T110" fmla="*/ 89 w 2314"/>
                <a:gd name="T111" fmla="*/ 197 h 2174"/>
                <a:gd name="T112" fmla="*/ 87 w 2314"/>
                <a:gd name="T113" fmla="*/ 191 h 2174"/>
                <a:gd name="T114" fmla="*/ 83 w 2314"/>
                <a:gd name="T115" fmla="*/ 190 h 2174"/>
                <a:gd name="T116" fmla="*/ 80 w 2314"/>
                <a:gd name="T117" fmla="*/ 194 h 2174"/>
                <a:gd name="T118" fmla="*/ 78 w 2314"/>
                <a:gd name="T119" fmla="*/ 201 h 2174"/>
                <a:gd name="T120" fmla="*/ 68 w 2314"/>
                <a:gd name="T121" fmla="*/ 203 h 21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14"/>
                <a:gd name="T184" fmla="*/ 0 h 2174"/>
                <a:gd name="T185" fmla="*/ 2314 w 2314"/>
                <a:gd name="T186" fmla="*/ 2174 h 21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14" h="2174">
                  <a:moveTo>
                    <a:pt x="852" y="2162"/>
                  </a:moveTo>
                  <a:lnTo>
                    <a:pt x="814" y="2116"/>
                  </a:lnTo>
                  <a:lnTo>
                    <a:pt x="787" y="2067"/>
                  </a:lnTo>
                  <a:lnTo>
                    <a:pt x="766" y="2016"/>
                  </a:lnTo>
                  <a:lnTo>
                    <a:pt x="726" y="1886"/>
                  </a:lnTo>
                  <a:lnTo>
                    <a:pt x="664" y="1780"/>
                  </a:lnTo>
                  <a:lnTo>
                    <a:pt x="649" y="1714"/>
                  </a:lnTo>
                  <a:lnTo>
                    <a:pt x="640" y="1608"/>
                  </a:lnTo>
                  <a:lnTo>
                    <a:pt x="616" y="1460"/>
                  </a:lnTo>
                  <a:lnTo>
                    <a:pt x="581" y="1382"/>
                  </a:lnTo>
                  <a:lnTo>
                    <a:pt x="558" y="1330"/>
                  </a:lnTo>
                  <a:lnTo>
                    <a:pt x="537" y="1258"/>
                  </a:lnTo>
                  <a:lnTo>
                    <a:pt x="537" y="1244"/>
                  </a:lnTo>
                  <a:lnTo>
                    <a:pt x="561" y="1240"/>
                  </a:lnTo>
                  <a:lnTo>
                    <a:pt x="586" y="1230"/>
                  </a:lnTo>
                  <a:lnTo>
                    <a:pt x="609" y="1212"/>
                  </a:lnTo>
                  <a:lnTo>
                    <a:pt x="602" y="1189"/>
                  </a:lnTo>
                  <a:lnTo>
                    <a:pt x="581" y="1157"/>
                  </a:lnTo>
                  <a:lnTo>
                    <a:pt x="550" y="1138"/>
                  </a:lnTo>
                  <a:lnTo>
                    <a:pt x="516" y="1102"/>
                  </a:lnTo>
                  <a:lnTo>
                    <a:pt x="447" y="1011"/>
                  </a:lnTo>
                  <a:lnTo>
                    <a:pt x="377" y="914"/>
                  </a:lnTo>
                  <a:lnTo>
                    <a:pt x="345" y="840"/>
                  </a:lnTo>
                  <a:lnTo>
                    <a:pt x="301" y="731"/>
                  </a:lnTo>
                  <a:lnTo>
                    <a:pt x="267" y="661"/>
                  </a:lnTo>
                  <a:lnTo>
                    <a:pt x="201" y="581"/>
                  </a:lnTo>
                  <a:lnTo>
                    <a:pt x="163" y="530"/>
                  </a:lnTo>
                  <a:lnTo>
                    <a:pt x="94" y="458"/>
                  </a:lnTo>
                  <a:lnTo>
                    <a:pt x="75" y="379"/>
                  </a:lnTo>
                  <a:lnTo>
                    <a:pt x="63" y="286"/>
                  </a:lnTo>
                  <a:lnTo>
                    <a:pt x="32" y="172"/>
                  </a:lnTo>
                  <a:lnTo>
                    <a:pt x="0" y="101"/>
                  </a:lnTo>
                  <a:lnTo>
                    <a:pt x="6" y="101"/>
                  </a:lnTo>
                  <a:lnTo>
                    <a:pt x="47" y="101"/>
                  </a:lnTo>
                  <a:lnTo>
                    <a:pt x="94" y="84"/>
                  </a:lnTo>
                  <a:lnTo>
                    <a:pt x="144" y="54"/>
                  </a:lnTo>
                  <a:lnTo>
                    <a:pt x="182" y="18"/>
                  </a:lnTo>
                  <a:lnTo>
                    <a:pt x="220" y="9"/>
                  </a:lnTo>
                  <a:lnTo>
                    <a:pt x="247" y="18"/>
                  </a:lnTo>
                  <a:lnTo>
                    <a:pt x="265" y="54"/>
                  </a:lnTo>
                  <a:lnTo>
                    <a:pt x="265" y="99"/>
                  </a:lnTo>
                  <a:lnTo>
                    <a:pt x="308" y="142"/>
                  </a:lnTo>
                  <a:lnTo>
                    <a:pt x="356" y="152"/>
                  </a:lnTo>
                  <a:lnTo>
                    <a:pt x="405" y="147"/>
                  </a:lnTo>
                  <a:lnTo>
                    <a:pt x="443" y="133"/>
                  </a:lnTo>
                  <a:lnTo>
                    <a:pt x="527" y="92"/>
                  </a:lnTo>
                  <a:lnTo>
                    <a:pt x="609" y="45"/>
                  </a:lnTo>
                  <a:lnTo>
                    <a:pt x="687" y="9"/>
                  </a:lnTo>
                  <a:lnTo>
                    <a:pt x="771" y="0"/>
                  </a:lnTo>
                  <a:lnTo>
                    <a:pt x="852" y="9"/>
                  </a:lnTo>
                  <a:lnTo>
                    <a:pt x="916" y="41"/>
                  </a:lnTo>
                  <a:lnTo>
                    <a:pt x="1011" y="72"/>
                  </a:lnTo>
                  <a:lnTo>
                    <a:pt x="1087" y="81"/>
                  </a:lnTo>
                  <a:lnTo>
                    <a:pt x="1090" y="49"/>
                  </a:lnTo>
                  <a:lnTo>
                    <a:pt x="1109" y="23"/>
                  </a:lnTo>
                  <a:lnTo>
                    <a:pt x="1130" y="41"/>
                  </a:lnTo>
                  <a:lnTo>
                    <a:pt x="1168" y="96"/>
                  </a:lnTo>
                  <a:lnTo>
                    <a:pt x="1226" y="147"/>
                  </a:lnTo>
                  <a:lnTo>
                    <a:pt x="1319" y="175"/>
                  </a:lnTo>
                  <a:lnTo>
                    <a:pt x="1398" y="202"/>
                  </a:lnTo>
                  <a:lnTo>
                    <a:pt x="1438" y="210"/>
                  </a:lnTo>
                  <a:lnTo>
                    <a:pt x="1514" y="231"/>
                  </a:lnTo>
                  <a:lnTo>
                    <a:pt x="1580" y="229"/>
                  </a:lnTo>
                  <a:lnTo>
                    <a:pt x="1927" y="106"/>
                  </a:lnTo>
                  <a:lnTo>
                    <a:pt x="1920" y="106"/>
                  </a:lnTo>
                  <a:lnTo>
                    <a:pt x="1922" y="101"/>
                  </a:lnTo>
                  <a:lnTo>
                    <a:pt x="1971" y="90"/>
                  </a:lnTo>
                  <a:lnTo>
                    <a:pt x="2013" y="79"/>
                  </a:lnTo>
                  <a:lnTo>
                    <a:pt x="2102" y="61"/>
                  </a:lnTo>
                  <a:lnTo>
                    <a:pt x="2153" y="56"/>
                  </a:lnTo>
                  <a:lnTo>
                    <a:pt x="2193" y="65"/>
                  </a:lnTo>
                  <a:lnTo>
                    <a:pt x="2229" y="90"/>
                  </a:lnTo>
                  <a:lnTo>
                    <a:pt x="2269" y="110"/>
                  </a:lnTo>
                  <a:lnTo>
                    <a:pt x="2286" y="124"/>
                  </a:lnTo>
                  <a:lnTo>
                    <a:pt x="2307" y="142"/>
                  </a:lnTo>
                  <a:lnTo>
                    <a:pt x="2314" y="163"/>
                  </a:lnTo>
                  <a:lnTo>
                    <a:pt x="2312" y="215"/>
                  </a:lnTo>
                  <a:lnTo>
                    <a:pt x="2286" y="242"/>
                  </a:lnTo>
                  <a:lnTo>
                    <a:pt x="2262" y="247"/>
                  </a:lnTo>
                  <a:lnTo>
                    <a:pt x="2217" y="247"/>
                  </a:lnTo>
                  <a:lnTo>
                    <a:pt x="2178" y="242"/>
                  </a:lnTo>
                  <a:lnTo>
                    <a:pt x="2143" y="219"/>
                  </a:lnTo>
                  <a:lnTo>
                    <a:pt x="2091" y="252"/>
                  </a:lnTo>
                  <a:lnTo>
                    <a:pt x="2005" y="309"/>
                  </a:lnTo>
                  <a:lnTo>
                    <a:pt x="1971" y="316"/>
                  </a:lnTo>
                  <a:lnTo>
                    <a:pt x="1922" y="293"/>
                  </a:lnTo>
                  <a:lnTo>
                    <a:pt x="1882" y="268"/>
                  </a:lnTo>
                  <a:lnTo>
                    <a:pt x="1789" y="309"/>
                  </a:lnTo>
                  <a:lnTo>
                    <a:pt x="1683" y="342"/>
                  </a:lnTo>
                  <a:lnTo>
                    <a:pt x="1614" y="370"/>
                  </a:lnTo>
                  <a:lnTo>
                    <a:pt x="1536" y="395"/>
                  </a:lnTo>
                  <a:lnTo>
                    <a:pt x="1543" y="888"/>
                  </a:lnTo>
                  <a:lnTo>
                    <a:pt x="1429" y="888"/>
                  </a:lnTo>
                  <a:lnTo>
                    <a:pt x="1447" y="1721"/>
                  </a:lnTo>
                  <a:lnTo>
                    <a:pt x="1455" y="1768"/>
                  </a:lnTo>
                  <a:lnTo>
                    <a:pt x="1476" y="1796"/>
                  </a:lnTo>
                  <a:lnTo>
                    <a:pt x="1491" y="1816"/>
                  </a:lnTo>
                  <a:lnTo>
                    <a:pt x="1509" y="1830"/>
                  </a:lnTo>
                  <a:lnTo>
                    <a:pt x="1516" y="1830"/>
                  </a:lnTo>
                  <a:lnTo>
                    <a:pt x="1500" y="1837"/>
                  </a:lnTo>
                  <a:lnTo>
                    <a:pt x="1474" y="1852"/>
                  </a:lnTo>
                  <a:lnTo>
                    <a:pt x="1447" y="1905"/>
                  </a:lnTo>
                  <a:lnTo>
                    <a:pt x="1431" y="1970"/>
                  </a:lnTo>
                  <a:lnTo>
                    <a:pt x="1424" y="2055"/>
                  </a:lnTo>
                  <a:lnTo>
                    <a:pt x="1416" y="2074"/>
                  </a:lnTo>
                  <a:lnTo>
                    <a:pt x="1391" y="2102"/>
                  </a:lnTo>
                  <a:lnTo>
                    <a:pt x="1305" y="2148"/>
                  </a:lnTo>
                  <a:lnTo>
                    <a:pt x="1269" y="2157"/>
                  </a:lnTo>
                  <a:lnTo>
                    <a:pt x="1204" y="2174"/>
                  </a:lnTo>
                  <a:lnTo>
                    <a:pt x="1161" y="2160"/>
                  </a:lnTo>
                  <a:lnTo>
                    <a:pt x="1137" y="2139"/>
                  </a:lnTo>
                  <a:lnTo>
                    <a:pt x="1118" y="2102"/>
                  </a:lnTo>
                  <a:lnTo>
                    <a:pt x="1109" y="2067"/>
                  </a:lnTo>
                  <a:lnTo>
                    <a:pt x="1099" y="2037"/>
                  </a:lnTo>
                  <a:lnTo>
                    <a:pt x="1090" y="2028"/>
                  </a:lnTo>
                  <a:lnTo>
                    <a:pt x="1040" y="2021"/>
                  </a:lnTo>
                  <a:lnTo>
                    <a:pt x="1018" y="2028"/>
                  </a:lnTo>
                  <a:lnTo>
                    <a:pt x="1002" y="2069"/>
                  </a:lnTo>
                  <a:lnTo>
                    <a:pt x="999" y="2109"/>
                  </a:lnTo>
                  <a:lnTo>
                    <a:pt x="980" y="2139"/>
                  </a:lnTo>
                  <a:lnTo>
                    <a:pt x="923" y="2153"/>
                  </a:lnTo>
                  <a:lnTo>
                    <a:pt x="852" y="2164"/>
                  </a:lnTo>
                  <a:lnTo>
                    <a:pt x="852" y="216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3" name="Freeform 50"/>
            <p:cNvSpPr>
              <a:spLocks/>
            </p:cNvSpPr>
            <p:nvPr/>
          </p:nvSpPr>
          <p:spPr bwMode="auto">
            <a:xfrm>
              <a:off x="3742" y="3605"/>
              <a:ext cx="105" cy="114"/>
            </a:xfrm>
            <a:custGeom>
              <a:avLst/>
              <a:gdLst>
                <a:gd name="T0" fmla="*/ 13 w 374"/>
                <a:gd name="T1" fmla="*/ 8 h 372"/>
                <a:gd name="T2" fmla="*/ 10 w 374"/>
                <a:gd name="T3" fmla="*/ 10 h 372"/>
                <a:gd name="T4" fmla="*/ 6 w 374"/>
                <a:gd name="T5" fmla="*/ 14 h 372"/>
                <a:gd name="T6" fmla="*/ 2 w 374"/>
                <a:gd name="T7" fmla="*/ 18 h 372"/>
                <a:gd name="T8" fmla="*/ 1 w 374"/>
                <a:gd name="T9" fmla="*/ 20 h 372"/>
                <a:gd name="T10" fmla="*/ 0 w 374"/>
                <a:gd name="T11" fmla="*/ 23 h 372"/>
                <a:gd name="T12" fmla="*/ 0 w 374"/>
                <a:gd name="T13" fmla="*/ 26 h 372"/>
                <a:gd name="T14" fmla="*/ 0 w 374"/>
                <a:gd name="T15" fmla="*/ 30 h 372"/>
                <a:gd name="T16" fmla="*/ 3 w 374"/>
                <a:gd name="T17" fmla="*/ 33 h 372"/>
                <a:gd name="T18" fmla="*/ 6 w 374"/>
                <a:gd name="T19" fmla="*/ 35 h 372"/>
                <a:gd name="T20" fmla="*/ 9 w 374"/>
                <a:gd name="T21" fmla="*/ 35 h 372"/>
                <a:gd name="T22" fmla="*/ 9 w 374"/>
                <a:gd name="T23" fmla="*/ 35 h 372"/>
                <a:gd name="T24" fmla="*/ 13 w 374"/>
                <a:gd name="T25" fmla="*/ 35 h 372"/>
                <a:gd name="T26" fmla="*/ 19 w 374"/>
                <a:gd name="T27" fmla="*/ 32 h 372"/>
                <a:gd name="T28" fmla="*/ 23 w 374"/>
                <a:gd name="T29" fmla="*/ 29 h 372"/>
                <a:gd name="T30" fmla="*/ 26 w 374"/>
                <a:gd name="T31" fmla="*/ 26 h 372"/>
                <a:gd name="T32" fmla="*/ 28 w 374"/>
                <a:gd name="T33" fmla="*/ 22 h 372"/>
                <a:gd name="T34" fmla="*/ 29 w 374"/>
                <a:gd name="T35" fmla="*/ 17 h 372"/>
                <a:gd name="T36" fmla="*/ 29 w 374"/>
                <a:gd name="T37" fmla="*/ 13 h 372"/>
                <a:gd name="T38" fmla="*/ 29 w 374"/>
                <a:gd name="T39" fmla="*/ 9 h 372"/>
                <a:gd name="T40" fmla="*/ 29 w 374"/>
                <a:gd name="T41" fmla="*/ 4 h 372"/>
                <a:gd name="T42" fmla="*/ 26 w 374"/>
                <a:gd name="T43" fmla="*/ 1 h 372"/>
                <a:gd name="T44" fmla="*/ 23 w 374"/>
                <a:gd name="T45" fmla="*/ 0 h 372"/>
                <a:gd name="T46" fmla="*/ 19 w 374"/>
                <a:gd name="T47" fmla="*/ 2 h 372"/>
                <a:gd name="T48" fmla="*/ 17 w 374"/>
                <a:gd name="T49" fmla="*/ 4 h 372"/>
                <a:gd name="T50" fmla="*/ 14 w 374"/>
                <a:gd name="T51" fmla="*/ 7 h 372"/>
                <a:gd name="T52" fmla="*/ 13 w 374"/>
                <a:gd name="T53" fmla="*/ 8 h 3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4"/>
                <a:gd name="T82" fmla="*/ 0 h 372"/>
                <a:gd name="T83" fmla="*/ 374 w 374"/>
                <a:gd name="T84" fmla="*/ 372 h 3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4" h="372">
                  <a:moveTo>
                    <a:pt x="168" y="86"/>
                  </a:moveTo>
                  <a:lnTo>
                    <a:pt x="122" y="112"/>
                  </a:lnTo>
                  <a:lnTo>
                    <a:pt x="73" y="146"/>
                  </a:lnTo>
                  <a:lnTo>
                    <a:pt x="28" y="192"/>
                  </a:lnTo>
                  <a:lnTo>
                    <a:pt x="15" y="212"/>
                  </a:lnTo>
                  <a:lnTo>
                    <a:pt x="3" y="248"/>
                  </a:lnTo>
                  <a:lnTo>
                    <a:pt x="0" y="274"/>
                  </a:lnTo>
                  <a:lnTo>
                    <a:pt x="4" y="317"/>
                  </a:lnTo>
                  <a:lnTo>
                    <a:pt x="36" y="352"/>
                  </a:lnTo>
                  <a:lnTo>
                    <a:pt x="79" y="371"/>
                  </a:lnTo>
                  <a:lnTo>
                    <a:pt x="109" y="372"/>
                  </a:lnTo>
                  <a:lnTo>
                    <a:pt x="118" y="371"/>
                  </a:lnTo>
                  <a:lnTo>
                    <a:pt x="163" y="368"/>
                  </a:lnTo>
                  <a:lnTo>
                    <a:pt x="245" y="339"/>
                  </a:lnTo>
                  <a:lnTo>
                    <a:pt x="290" y="311"/>
                  </a:lnTo>
                  <a:lnTo>
                    <a:pt x="333" y="274"/>
                  </a:lnTo>
                  <a:lnTo>
                    <a:pt x="353" y="233"/>
                  </a:lnTo>
                  <a:lnTo>
                    <a:pt x="372" y="185"/>
                  </a:lnTo>
                  <a:lnTo>
                    <a:pt x="374" y="138"/>
                  </a:lnTo>
                  <a:lnTo>
                    <a:pt x="374" y="95"/>
                  </a:lnTo>
                  <a:lnTo>
                    <a:pt x="364" y="45"/>
                  </a:lnTo>
                  <a:lnTo>
                    <a:pt x="326" y="9"/>
                  </a:lnTo>
                  <a:lnTo>
                    <a:pt x="287" y="0"/>
                  </a:lnTo>
                  <a:lnTo>
                    <a:pt x="242" y="23"/>
                  </a:lnTo>
                  <a:lnTo>
                    <a:pt x="213" y="43"/>
                  </a:lnTo>
                  <a:lnTo>
                    <a:pt x="177" y="77"/>
                  </a:lnTo>
                  <a:lnTo>
                    <a:pt x="168" y="8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4" name="Freeform 51"/>
            <p:cNvSpPr>
              <a:spLocks/>
            </p:cNvSpPr>
            <p:nvPr/>
          </p:nvSpPr>
          <p:spPr bwMode="auto">
            <a:xfrm>
              <a:off x="3251" y="3274"/>
              <a:ext cx="723" cy="710"/>
            </a:xfrm>
            <a:custGeom>
              <a:avLst/>
              <a:gdLst>
                <a:gd name="T0" fmla="*/ 170 w 2568"/>
                <a:gd name="T1" fmla="*/ 154 h 2319"/>
                <a:gd name="T2" fmla="*/ 161 w 2568"/>
                <a:gd name="T3" fmla="*/ 176 h 2319"/>
                <a:gd name="T4" fmla="*/ 146 w 2568"/>
                <a:gd name="T5" fmla="*/ 186 h 2319"/>
                <a:gd name="T6" fmla="*/ 128 w 2568"/>
                <a:gd name="T7" fmla="*/ 202 h 2319"/>
                <a:gd name="T8" fmla="*/ 114 w 2568"/>
                <a:gd name="T9" fmla="*/ 203 h 2319"/>
                <a:gd name="T10" fmla="*/ 105 w 2568"/>
                <a:gd name="T11" fmla="*/ 208 h 2319"/>
                <a:gd name="T12" fmla="*/ 90 w 2568"/>
                <a:gd name="T13" fmla="*/ 207 h 2319"/>
                <a:gd name="T14" fmla="*/ 76 w 2568"/>
                <a:gd name="T15" fmla="*/ 208 h 2319"/>
                <a:gd name="T16" fmla="*/ 64 w 2568"/>
                <a:gd name="T17" fmla="*/ 216 h 2319"/>
                <a:gd name="T18" fmla="*/ 50 w 2568"/>
                <a:gd name="T19" fmla="*/ 212 h 2319"/>
                <a:gd name="T20" fmla="*/ 39 w 2568"/>
                <a:gd name="T21" fmla="*/ 211 h 2319"/>
                <a:gd name="T22" fmla="*/ 32 w 2568"/>
                <a:gd name="T23" fmla="*/ 205 h 2319"/>
                <a:gd name="T24" fmla="*/ 29 w 2568"/>
                <a:gd name="T25" fmla="*/ 191 h 2319"/>
                <a:gd name="T26" fmla="*/ 32 w 2568"/>
                <a:gd name="T27" fmla="*/ 185 h 2319"/>
                <a:gd name="T28" fmla="*/ 24 w 2568"/>
                <a:gd name="T29" fmla="*/ 171 h 2319"/>
                <a:gd name="T30" fmla="*/ 14 w 2568"/>
                <a:gd name="T31" fmla="*/ 143 h 2319"/>
                <a:gd name="T32" fmla="*/ 1 w 2568"/>
                <a:gd name="T33" fmla="*/ 118 h 2319"/>
                <a:gd name="T34" fmla="*/ 6 w 2568"/>
                <a:gd name="T35" fmla="*/ 117 h 2319"/>
                <a:gd name="T36" fmla="*/ 12 w 2568"/>
                <a:gd name="T37" fmla="*/ 110 h 2319"/>
                <a:gd name="T38" fmla="*/ 19 w 2568"/>
                <a:gd name="T39" fmla="*/ 105 h 2319"/>
                <a:gd name="T40" fmla="*/ 22 w 2568"/>
                <a:gd name="T41" fmla="*/ 112 h 2319"/>
                <a:gd name="T42" fmla="*/ 28 w 2568"/>
                <a:gd name="T43" fmla="*/ 119 h 2319"/>
                <a:gd name="T44" fmla="*/ 43 w 2568"/>
                <a:gd name="T45" fmla="*/ 112 h 2319"/>
                <a:gd name="T46" fmla="*/ 47 w 2568"/>
                <a:gd name="T47" fmla="*/ 100 h 2319"/>
                <a:gd name="T48" fmla="*/ 52 w 2568"/>
                <a:gd name="T49" fmla="*/ 87 h 2319"/>
                <a:gd name="T50" fmla="*/ 61 w 2568"/>
                <a:gd name="T51" fmla="*/ 87 h 2319"/>
                <a:gd name="T52" fmla="*/ 71 w 2568"/>
                <a:gd name="T53" fmla="*/ 81 h 2319"/>
                <a:gd name="T54" fmla="*/ 78 w 2568"/>
                <a:gd name="T55" fmla="*/ 65 h 2319"/>
                <a:gd name="T56" fmla="*/ 88 w 2568"/>
                <a:gd name="T57" fmla="*/ 55 h 2319"/>
                <a:gd name="T58" fmla="*/ 105 w 2568"/>
                <a:gd name="T59" fmla="*/ 61 h 2319"/>
                <a:gd name="T60" fmla="*/ 117 w 2568"/>
                <a:gd name="T61" fmla="*/ 59 h 2319"/>
                <a:gd name="T62" fmla="*/ 126 w 2568"/>
                <a:gd name="T63" fmla="*/ 43 h 2319"/>
                <a:gd name="T64" fmla="*/ 143 w 2568"/>
                <a:gd name="T65" fmla="*/ 17 h 2319"/>
                <a:gd name="T66" fmla="*/ 159 w 2568"/>
                <a:gd name="T67" fmla="*/ 0 h 2319"/>
                <a:gd name="T68" fmla="*/ 170 w 2568"/>
                <a:gd name="T69" fmla="*/ 3 h 2319"/>
                <a:gd name="T70" fmla="*/ 186 w 2568"/>
                <a:gd name="T71" fmla="*/ 3 h 2319"/>
                <a:gd name="T72" fmla="*/ 186 w 2568"/>
                <a:gd name="T73" fmla="*/ 9 h 2319"/>
                <a:gd name="T74" fmla="*/ 190 w 2568"/>
                <a:gd name="T75" fmla="*/ 36 h 2319"/>
                <a:gd name="T76" fmla="*/ 196 w 2568"/>
                <a:gd name="T77" fmla="*/ 54 h 2319"/>
                <a:gd name="T78" fmla="*/ 193 w 2568"/>
                <a:gd name="T79" fmla="*/ 66 h 2319"/>
                <a:gd name="T80" fmla="*/ 189 w 2568"/>
                <a:gd name="T81" fmla="*/ 59 h 2319"/>
                <a:gd name="T82" fmla="*/ 182 w 2568"/>
                <a:gd name="T83" fmla="*/ 62 h 2319"/>
                <a:gd name="T84" fmla="*/ 181 w 2568"/>
                <a:gd name="T85" fmla="*/ 70 h 2319"/>
                <a:gd name="T86" fmla="*/ 188 w 2568"/>
                <a:gd name="T87" fmla="*/ 77 h 2319"/>
                <a:gd name="T88" fmla="*/ 193 w 2568"/>
                <a:gd name="T89" fmla="*/ 70 h 2319"/>
                <a:gd name="T90" fmla="*/ 194 w 2568"/>
                <a:gd name="T91" fmla="*/ 68 h 2319"/>
                <a:gd name="T92" fmla="*/ 204 w 2568"/>
                <a:gd name="T93" fmla="*/ 82 h 2319"/>
                <a:gd name="T94" fmla="*/ 199 w 2568"/>
                <a:gd name="T95" fmla="*/ 94 h 2319"/>
                <a:gd name="T96" fmla="*/ 189 w 2568"/>
                <a:gd name="T97" fmla="*/ 115 h 2319"/>
                <a:gd name="T98" fmla="*/ 177 w 2568"/>
                <a:gd name="T99" fmla="*/ 138 h 2319"/>
                <a:gd name="T100" fmla="*/ 167 w 2568"/>
                <a:gd name="T101" fmla="*/ 118 h 2319"/>
                <a:gd name="T102" fmla="*/ 166 w 2568"/>
                <a:gd name="T103" fmla="*/ 105 h 2319"/>
                <a:gd name="T104" fmla="*/ 157 w 2568"/>
                <a:gd name="T105" fmla="*/ 103 h 2319"/>
                <a:gd name="T106" fmla="*/ 151 w 2568"/>
                <a:gd name="T107" fmla="*/ 109 h 2319"/>
                <a:gd name="T108" fmla="*/ 140 w 2568"/>
                <a:gd name="T109" fmla="*/ 119 h 2319"/>
                <a:gd name="T110" fmla="*/ 137 w 2568"/>
                <a:gd name="T111" fmla="*/ 128 h 2319"/>
                <a:gd name="T112" fmla="*/ 144 w 2568"/>
                <a:gd name="T113" fmla="*/ 136 h 2319"/>
                <a:gd name="T114" fmla="*/ 150 w 2568"/>
                <a:gd name="T115" fmla="*/ 136 h 2319"/>
                <a:gd name="T116" fmla="*/ 165 w 2568"/>
                <a:gd name="T117" fmla="*/ 126 h 23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68"/>
                <a:gd name="T178" fmla="*/ 0 h 2319"/>
                <a:gd name="T179" fmla="*/ 2568 w 2568"/>
                <a:gd name="T180" fmla="*/ 2319 h 23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68" h="2319">
                  <a:moveTo>
                    <a:pt x="2243" y="1473"/>
                  </a:moveTo>
                  <a:lnTo>
                    <a:pt x="2188" y="1565"/>
                  </a:lnTo>
                  <a:lnTo>
                    <a:pt x="2141" y="1638"/>
                  </a:lnTo>
                  <a:lnTo>
                    <a:pt x="2092" y="1712"/>
                  </a:lnTo>
                  <a:lnTo>
                    <a:pt x="2066" y="1783"/>
                  </a:lnTo>
                  <a:lnTo>
                    <a:pt x="2027" y="1877"/>
                  </a:lnTo>
                  <a:lnTo>
                    <a:pt x="1968" y="1909"/>
                  </a:lnTo>
                  <a:lnTo>
                    <a:pt x="1928" y="1952"/>
                  </a:lnTo>
                  <a:lnTo>
                    <a:pt x="1835" y="1989"/>
                  </a:lnTo>
                  <a:lnTo>
                    <a:pt x="1754" y="2033"/>
                  </a:lnTo>
                  <a:lnTo>
                    <a:pt x="1704" y="2080"/>
                  </a:lnTo>
                  <a:lnTo>
                    <a:pt x="1619" y="2156"/>
                  </a:lnTo>
                  <a:lnTo>
                    <a:pt x="1570" y="2191"/>
                  </a:lnTo>
                  <a:lnTo>
                    <a:pt x="1525" y="2198"/>
                  </a:lnTo>
                  <a:lnTo>
                    <a:pt x="1439" y="2166"/>
                  </a:lnTo>
                  <a:lnTo>
                    <a:pt x="1402" y="2171"/>
                  </a:lnTo>
                  <a:lnTo>
                    <a:pt x="1367" y="2191"/>
                  </a:lnTo>
                  <a:lnTo>
                    <a:pt x="1329" y="2224"/>
                  </a:lnTo>
                  <a:lnTo>
                    <a:pt x="1268" y="2233"/>
                  </a:lnTo>
                  <a:lnTo>
                    <a:pt x="1201" y="2214"/>
                  </a:lnTo>
                  <a:lnTo>
                    <a:pt x="1132" y="2205"/>
                  </a:lnTo>
                  <a:lnTo>
                    <a:pt x="1055" y="2198"/>
                  </a:lnTo>
                  <a:lnTo>
                    <a:pt x="1013" y="2205"/>
                  </a:lnTo>
                  <a:lnTo>
                    <a:pt x="961" y="2224"/>
                  </a:lnTo>
                  <a:lnTo>
                    <a:pt x="886" y="2282"/>
                  </a:lnTo>
                  <a:lnTo>
                    <a:pt x="836" y="2298"/>
                  </a:lnTo>
                  <a:lnTo>
                    <a:pt x="802" y="2307"/>
                  </a:lnTo>
                  <a:lnTo>
                    <a:pt x="757" y="2319"/>
                  </a:lnTo>
                  <a:lnTo>
                    <a:pt x="702" y="2310"/>
                  </a:lnTo>
                  <a:lnTo>
                    <a:pt x="633" y="2260"/>
                  </a:lnTo>
                  <a:lnTo>
                    <a:pt x="598" y="2251"/>
                  </a:lnTo>
                  <a:lnTo>
                    <a:pt x="544" y="2242"/>
                  </a:lnTo>
                  <a:lnTo>
                    <a:pt x="491" y="2251"/>
                  </a:lnTo>
                  <a:lnTo>
                    <a:pt x="460" y="2244"/>
                  </a:lnTo>
                  <a:lnTo>
                    <a:pt x="429" y="2226"/>
                  </a:lnTo>
                  <a:lnTo>
                    <a:pt x="400" y="2184"/>
                  </a:lnTo>
                  <a:lnTo>
                    <a:pt x="393" y="2147"/>
                  </a:lnTo>
                  <a:lnTo>
                    <a:pt x="384" y="2068"/>
                  </a:lnTo>
                  <a:lnTo>
                    <a:pt x="367" y="2042"/>
                  </a:lnTo>
                  <a:lnTo>
                    <a:pt x="339" y="2019"/>
                  </a:lnTo>
                  <a:lnTo>
                    <a:pt x="355" y="1978"/>
                  </a:lnTo>
                  <a:lnTo>
                    <a:pt x="400" y="1975"/>
                  </a:lnTo>
                  <a:lnTo>
                    <a:pt x="400" y="1964"/>
                  </a:lnTo>
                  <a:lnTo>
                    <a:pt x="357" y="1897"/>
                  </a:lnTo>
                  <a:lnTo>
                    <a:pt x="309" y="1821"/>
                  </a:lnTo>
                  <a:lnTo>
                    <a:pt x="285" y="1772"/>
                  </a:lnTo>
                  <a:lnTo>
                    <a:pt x="198" y="1585"/>
                  </a:lnTo>
                  <a:lnTo>
                    <a:pt x="173" y="1524"/>
                  </a:lnTo>
                  <a:lnTo>
                    <a:pt x="121" y="1435"/>
                  </a:lnTo>
                  <a:lnTo>
                    <a:pt x="54" y="1325"/>
                  </a:lnTo>
                  <a:lnTo>
                    <a:pt x="7" y="1258"/>
                  </a:lnTo>
                  <a:lnTo>
                    <a:pt x="0" y="1258"/>
                  </a:lnTo>
                  <a:lnTo>
                    <a:pt x="9" y="1258"/>
                  </a:lnTo>
                  <a:lnTo>
                    <a:pt x="78" y="1247"/>
                  </a:lnTo>
                  <a:lnTo>
                    <a:pt x="135" y="1233"/>
                  </a:lnTo>
                  <a:lnTo>
                    <a:pt x="156" y="1204"/>
                  </a:lnTo>
                  <a:lnTo>
                    <a:pt x="158" y="1168"/>
                  </a:lnTo>
                  <a:lnTo>
                    <a:pt x="176" y="1124"/>
                  </a:lnTo>
                  <a:lnTo>
                    <a:pt x="198" y="1117"/>
                  </a:lnTo>
                  <a:lnTo>
                    <a:pt x="245" y="1122"/>
                  </a:lnTo>
                  <a:lnTo>
                    <a:pt x="258" y="1131"/>
                  </a:lnTo>
                  <a:lnTo>
                    <a:pt x="264" y="1161"/>
                  </a:lnTo>
                  <a:lnTo>
                    <a:pt x="278" y="1198"/>
                  </a:lnTo>
                  <a:lnTo>
                    <a:pt x="294" y="1235"/>
                  </a:lnTo>
                  <a:lnTo>
                    <a:pt x="318" y="1258"/>
                  </a:lnTo>
                  <a:lnTo>
                    <a:pt x="360" y="1270"/>
                  </a:lnTo>
                  <a:lnTo>
                    <a:pt x="424" y="1254"/>
                  </a:lnTo>
                  <a:lnTo>
                    <a:pt x="462" y="1247"/>
                  </a:lnTo>
                  <a:lnTo>
                    <a:pt x="548" y="1200"/>
                  </a:lnTo>
                  <a:lnTo>
                    <a:pt x="571" y="1170"/>
                  </a:lnTo>
                  <a:lnTo>
                    <a:pt x="582" y="1152"/>
                  </a:lnTo>
                  <a:lnTo>
                    <a:pt x="588" y="1065"/>
                  </a:lnTo>
                  <a:lnTo>
                    <a:pt x="605" y="999"/>
                  </a:lnTo>
                  <a:lnTo>
                    <a:pt x="629" y="949"/>
                  </a:lnTo>
                  <a:lnTo>
                    <a:pt x="655" y="931"/>
                  </a:lnTo>
                  <a:lnTo>
                    <a:pt x="671" y="929"/>
                  </a:lnTo>
                  <a:lnTo>
                    <a:pt x="715" y="929"/>
                  </a:lnTo>
                  <a:lnTo>
                    <a:pt x="767" y="926"/>
                  </a:lnTo>
                  <a:lnTo>
                    <a:pt x="802" y="917"/>
                  </a:lnTo>
                  <a:lnTo>
                    <a:pt x="857" y="892"/>
                  </a:lnTo>
                  <a:lnTo>
                    <a:pt x="891" y="869"/>
                  </a:lnTo>
                  <a:lnTo>
                    <a:pt x="915" y="820"/>
                  </a:lnTo>
                  <a:lnTo>
                    <a:pt x="932" y="789"/>
                  </a:lnTo>
                  <a:lnTo>
                    <a:pt x="982" y="689"/>
                  </a:lnTo>
                  <a:lnTo>
                    <a:pt x="1013" y="643"/>
                  </a:lnTo>
                  <a:lnTo>
                    <a:pt x="1058" y="609"/>
                  </a:lnTo>
                  <a:lnTo>
                    <a:pt x="1108" y="589"/>
                  </a:lnTo>
                  <a:lnTo>
                    <a:pt x="1170" y="589"/>
                  </a:lnTo>
                  <a:lnTo>
                    <a:pt x="1279" y="625"/>
                  </a:lnTo>
                  <a:lnTo>
                    <a:pt x="1322" y="647"/>
                  </a:lnTo>
                  <a:lnTo>
                    <a:pt x="1373" y="650"/>
                  </a:lnTo>
                  <a:lnTo>
                    <a:pt x="1410" y="654"/>
                  </a:lnTo>
                  <a:lnTo>
                    <a:pt x="1479" y="628"/>
                  </a:lnTo>
                  <a:lnTo>
                    <a:pt x="1525" y="568"/>
                  </a:lnTo>
                  <a:lnTo>
                    <a:pt x="1544" y="534"/>
                  </a:lnTo>
                  <a:lnTo>
                    <a:pt x="1588" y="461"/>
                  </a:lnTo>
                  <a:lnTo>
                    <a:pt x="1619" y="411"/>
                  </a:lnTo>
                  <a:lnTo>
                    <a:pt x="1688" y="322"/>
                  </a:lnTo>
                  <a:lnTo>
                    <a:pt x="1804" y="187"/>
                  </a:lnTo>
                  <a:lnTo>
                    <a:pt x="1892" y="107"/>
                  </a:lnTo>
                  <a:lnTo>
                    <a:pt x="1961" y="48"/>
                  </a:lnTo>
                  <a:lnTo>
                    <a:pt x="2006" y="0"/>
                  </a:lnTo>
                  <a:lnTo>
                    <a:pt x="2024" y="0"/>
                  </a:lnTo>
                  <a:lnTo>
                    <a:pt x="2080" y="10"/>
                  </a:lnTo>
                  <a:lnTo>
                    <a:pt x="2145" y="33"/>
                  </a:lnTo>
                  <a:lnTo>
                    <a:pt x="2226" y="41"/>
                  </a:lnTo>
                  <a:lnTo>
                    <a:pt x="2276" y="23"/>
                  </a:lnTo>
                  <a:lnTo>
                    <a:pt x="2339" y="30"/>
                  </a:lnTo>
                  <a:lnTo>
                    <a:pt x="2357" y="37"/>
                  </a:lnTo>
                  <a:lnTo>
                    <a:pt x="2357" y="41"/>
                  </a:lnTo>
                  <a:lnTo>
                    <a:pt x="2350" y="96"/>
                  </a:lnTo>
                  <a:lnTo>
                    <a:pt x="2350" y="164"/>
                  </a:lnTo>
                  <a:lnTo>
                    <a:pt x="2364" y="264"/>
                  </a:lnTo>
                  <a:lnTo>
                    <a:pt x="2399" y="386"/>
                  </a:lnTo>
                  <a:lnTo>
                    <a:pt x="2414" y="440"/>
                  </a:lnTo>
                  <a:lnTo>
                    <a:pt x="2448" y="515"/>
                  </a:lnTo>
                  <a:lnTo>
                    <a:pt x="2468" y="575"/>
                  </a:lnTo>
                  <a:lnTo>
                    <a:pt x="2481" y="636"/>
                  </a:lnTo>
                  <a:lnTo>
                    <a:pt x="2473" y="677"/>
                  </a:lnTo>
                  <a:lnTo>
                    <a:pt x="2437" y="705"/>
                  </a:lnTo>
                  <a:lnTo>
                    <a:pt x="2421" y="659"/>
                  </a:lnTo>
                  <a:lnTo>
                    <a:pt x="2414" y="654"/>
                  </a:lnTo>
                  <a:lnTo>
                    <a:pt x="2385" y="633"/>
                  </a:lnTo>
                  <a:lnTo>
                    <a:pt x="2347" y="609"/>
                  </a:lnTo>
                  <a:lnTo>
                    <a:pt x="2310" y="652"/>
                  </a:lnTo>
                  <a:lnTo>
                    <a:pt x="2297" y="666"/>
                  </a:lnTo>
                  <a:lnTo>
                    <a:pt x="2285" y="691"/>
                  </a:lnTo>
                  <a:lnTo>
                    <a:pt x="2281" y="714"/>
                  </a:lnTo>
                  <a:lnTo>
                    <a:pt x="2285" y="750"/>
                  </a:lnTo>
                  <a:lnTo>
                    <a:pt x="2310" y="798"/>
                  </a:lnTo>
                  <a:lnTo>
                    <a:pt x="2350" y="815"/>
                  </a:lnTo>
                  <a:lnTo>
                    <a:pt x="2370" y="815"/>
                  </a:lnTo>
                  <a:lnTo>
                    <a:pt x="2397" y="810"/>
                  </a:lnTo>
                  <a:lnTo>
                    <a:pt x="2414" y="784"/>
                  </a:lnTo>
                  <a:lnTo>
                    <a:pt x="2437" y="750"/>
                  </a:lnTo>
                  <a:lnTo>
                    <a:pt x="2435" y="714"/>
                  </a:lnTo>
                  <a:lnTo>
                    <a:pt x="2428" y="666"/>
                  </a:lnTo>
                  <a:lnTo>
                    <a:pt x="2444" y="723"/>
                  </a:lnTo>
                  <a:lnTo>
                    <a:pt x="2561" y="768"/>
                  </a:lnTo>
                  <a:lnTo>
                    <a:pt x="2568" y="815"/>
                  </a:lnTo>
                  <a:lnTo>
                    <a:pt x="2568" y="878"/>
                  </a:lnTo>
                  <a:lnTo>
                    <a:pt x="2544" y="938"/>
                  </a:lnTo>
                  <a:lnTo>
                    <a:pt x="2526" y="975"/>
                  </a:lnTo>
                  <a:lnTo>
                    <a:pt x="2511" y="1003"/>
                  </a:lnTo>
                  <a:lnTo>
                    <a:pt x="2490" y="1063"/>
                  </a:lnTo>
                  <a:lnTo>
                    <a:pt x="2459" y="1124"/>
                  </a:lnTo>
                  <a:lnTo>
                    <a:pt x="2385" y="1229"/>
                  </a:lnTo>
                  <a:lnTo>
                    <a:pt x="2339" y="1288"/>
                  </a:lnTo>
                  <a:lnTo>
                    <a:pt x="2304" y="1347"/>
                  </a:lnTo>
                  <a:lnTo>
                    <a:pt x="2238" y="1476"/>
                  </a:lnTo>
                  <a:lnTo>
                    <a:pt x="2073" y="1345"/>
                  </a:lnTo>
                  <a:lnTo>
                    <a:pt x="2095" y="1311"/>
                  </a:lnTo>
                  <a:lnTo>
                    <a:pt x="2107" y="1258"/>
                  </a:lnTo>
                  <a:lnTo>
                    <a:pt x="2114" y="1217"/>
                  </a:lnTo>
                  <a:lnTo>
                    <a:pt x="2112" y="1175"/>
                  </a:lnTo>
                  <a:lnTo>
                    <a:pt x="2100" y="1122"/>
                  </a:lnTo>
                  <a:lnTo>
                    <a:pt x="2066" y="1086"/>
                  </a:lnTo>
                  <a:lnTo>
                    <a:pt x="2024" y="1072"/>
                  </a:lnTo>
                  <a:lnTo>
                    <a:pt x="1980" y="1095"/>
                  </a:lnTo>
                  <a:lnTo>
                    <a:pt x="1953" y="1122"/>
                  </a:lnTo>
                  <a:lnTo>
                    <a:pt x="1911" y="1154"/>
                  </a:lnTo>
                  <a:lnTo>
                    <a:pt x="1904" y="1161"/>
                  </a:lnTo>
                  <a:lnTo>
                    <a:pt x="1855" y="1186"/>
                  </a:lnTo>
                  <a:lnTo>
                    <a:pt x="1806" y="1224"/>
                  </a:lnTo>
                  <a:lnTo>
                    <a:pt x="1761" y="1272"/>
                  </a:lnTo>
                  <a:lnTo>
                    <a:pt x="1748" y="1293"/>
                  </a:lnTo>
                  <a:lnTo>
                    <a:pt x="1737" y="1330"/>
                  </a:lnTo>
                  <a:lnTo>
                    <a:pt x="1735" y="1362"/>
                  </a:lnTo>
                  <a:lnTo>
                    <a:pt x="1737" y="1394"/>
                  </a:lnTo>
                  <a:lnTo>
                    <a:pt x="1770" y="1431"/>
                  </a:lnTo>
                  <a:lnTo>
                    <a:pt x="1811" y="1451"/>
                  </a:lnTo>
                  <a:lnTo>
                    <a:pt x="1835" y="1454"/>
                  </a:lnTo>
                  <a:lnTo>
                    <a:pt x="1853" y="1451"/>
                  </a:lnTo>
                  <a:lnTo>
                    <a:pt x="1897" y="1449"/>
                  </a:lnTo>
                  <a:lnTo>
                    <a:pt x="1984" y="1419"/>
                  </a:lnTo>
                  <a:lnTo>
                    <a:pt x="2029" y="1394"/>
                  </a:lnTo>
                  <a:lnTo>
                    <a:pt x="2077" y="1347"/>
                  </a:lnTo>
                  <a:lnTo>
                    <a:pt x="2243" y="147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5" name="Freeform 52"/>
            <p:cNvSpPr>
              <a:spLocks/>
            </p:cNvSpPr>
            <p:nvPr/>
          </p:nvSpPr>
          <p:spPr bwMode="auto">
            <a:xfrm>
              <a:off x="3251" y="3274"/>
              <a:ext cx="723" cy="710"/>
            </a:xfrm>
            <a:custGeom>
              <a:avLst/>
              <a:gdLst>
                <a:gd name="T0" fmla="*/ 170 w 2568"/>
                <a:gd name="T1" fmla="*/ 154 h 2319"/>
                <a:gd name="T2" fmla="*/ 161 w 2568"/>
                <a:gd name="T3" fmla="*/ 176 h 2319"/>
                <a:gd name="T4" fmla="*/ 146 w 2568"/>
                <a:gd name="T5" fmla="*/ 186 h 2319"/>
                <a:gd name="T6" fmla="*/ 128 w 2568"/>
                <a:gd name="T7" fmla="*/ 202 h 2319"/>
                <a:gd name="T8" fmla="*/ 114 w 2568"/>
                <a:gd name="T9" fmla="*/ 203 h 2319"/>
                <a:gd name="T10" fmla="*/ 105 w 2568"/>
                <a:gd name="T11" fmla="*/ 208 h 2319"/>
                <a:gd name="T12" fmla="*/ 90 w 2568"/>
                <a:gd name="T13" fmla="*/ 207 h 2319"/>
                <a:gd name="T14" fmla="*/ 76 w 2568"/>
                <a:gd name="T15" fmla="*/ 208 h 2319"/>
                <a:gd name="T16" fmla="*/ 64 w 2568"/>
                <a:gd name="T17" fmla="*/ 216 h 2319"/>
                <a:gd name="T18" fmla="*/ 50 w 2568"/>
                <a:gd name="T19" fmla="*/ 212 h 2319"/>
                <a:gd name="T20" fmla="*/ 39 w 2568"/>
                <a:gd name="T21" fmla="*/ 211 h 2319"/>
                <a:gd name="T22" fmla="*/ 32 w 2568"/>
                <a:gd name="T23" fmla="*/ 205 h 2319"/>
                <a:gd name="T24" fmla="*/ 29 w 2568"/>
                <a:gd name="T25" fmla="*/ 191 h 2319"/>
                <a:gd name="T26" fmla="*/ 32 w 2568"/>
                <a:gd name="T27" fmla="*/ 185 h 2319"/>
                <a:gd name="T28" fmla="*/ 24 w 2568"/>
                <a:gd name="T29" fmla="*/ 171 h 2319"/>
                <a:gd name="T30" fmla="*/ 14 w 2568"/>
                <a:gd name="T31" fmla="*/ 143 h 2319"/>
                <a:gd name="T32" fmla="*/ 1 w 2568"/>
                <a:gd name="T33" fmla="*/ 118 h 2319"/>
                <a:gd name="T34" fmla="*/ 6 w 2568"/>
                <a:gd name="T35" fmla="*/ 117 h 2319"/>
                <a:gd name="T36" fmla="*/ 12 w 2568"/>
                <a:gd name="T37" fmla="*/ 110 h 2319"/>
                <a:gd name="T38" fmla="*/ 19 w 2568"/>
                <a:gd name="T39" fmla="*/ 105 h 2319"/>
                <a:gd name="T40" fmla="*/ 22 w 2568"/>
                <a:gd name="T41" fmla="*/ 112 h 2319"/>
                <a:gd name="T42" fmla="*/ 28 w 2568"/>
                <a:gd name="T43" fmla="*/ 119 h 2319"/>
                <a:gd name="T44" fmla="*/ 43 w 2568"/>
                <a:gd name="T45" fmla="*/ 112 h 2319"/>
                <a:gd name="T46" fmla="*/ 47 w 2568"/>
                <a:gd name="T47" fmla="*/ 100 h 2319"/>
                <a:gd name="T48" fmla="*/ 52 w 2568"/>
                <a:gd name="T49" fmla="*/ 87 h 2319"/>
                <a:gd name="T50" fmla="*/ 61 w 2568"/>
                <a:gd name="T51" fmla="*/ 87 h 2319"/>
                <a:gd name="T52" fmla="*/ 71 w 2568"/>
                <a:gd name="T53" fmla="*/ 81 h 2319"/>
                <a:gd name="T54" fmla="*/ 78 w 2568"/>
                <a:gd name="T55" fmla="*/ 65 h 2319"/>
                <a:gd name="T56" fmla="*/ 88 w 2568"/>
                <a:gd name="T57" fmla="*/ 55 h 2319"/>
                <a:gd name="T58" fmla="*/ 105 w 2568"/>
                <a:gd name="T59" fmla="*/ 61 h 2319"/>
                <a:gd name="T60" fmla="*/ 117 w 2568"/>
                <a:gd name="T61" fmla="*/ 59 h 2319"/>
                <a:gd name="T62" fmla="*/ 126 w 2568"/>
                <a:gd name="T63" fmla="*/ 43 h 2319"/>
                <a:gd name="T64" fmla="*/ 143 w 2568"/>
                <a:gd name="T65" fmla="*/ 17 h 2319"/>
                <a:gd name="T66" fmla="*/ 159 w 2568"/>
                <a:gd name="T67" fmla="*/ 0 h 2319"/>
                <a:gd name="T68" fmla="*/ 170 w 2568"/>
                <a:gd name="T69" fmla="*/ 3 h 2319"/>
                <a:gd name="T70" fmla="*/ 186 w 2568"/>
                <a:gd name="T71" fmla="*/ 3 h 2319"/>
                <a:gd name="T72" fmla="*/ 186 w 2568"/>
                <a:gd name="T73" fmla="*/ 9 h 2319"/>
                <a:gd name="T74" fmla="*/ 190 w 2568"/>
                <a:gd name="T75" fmla="*/ 36 h 2319"/>
                <a:gd name="T76" fmla="*/ 196 w 2568"/>
                <a:gd name="T77" fmla="*/ 54 h 2319"/>
                <a:gd name="T78" fmla="*/ 193 w 2568"/>
                <a:gd name="T79" fmla="*/ 66 h 2319"/>
                <a:gd name="T80" fmla="*/ 189 w 2568"/>
                <a:gd name="T81" fmla="*/ 59 h 2319"/>
                <a:gd name="T82" fmla="*/ 182 w 2568"/>
                <a:gd name="T83" fmla="*/ 62 h 2319"/>
                <a:gd name="T84" fmla="*/ 181 w 2568"/>
                <a:gd name="T85" fmla="*/ 70 h 2319"/>
                <a:gd name="T86" fmla="*/ 188 w 2568"/>
                <a:gd name="T87" fmla="*/ 77 h 2319"/>
                <a:gd name="T88" fmla="*/ 193 w 2568"/>
                <a:gd name="T89" fmla="*/ 70 h 2319"/>
                <a:gd name="T90" fmla="*/ 193 w 2568"/>
                <a:gd name="T91" fmla="*/ 68 h 2319"/>
                <a:gd name="T92" fmla="*/ 204 w 2568"/>
                <a:gd name="T93" fmla="*/ 82 h 2319"/>
                <a:gd name="T94" fmla="*/ 199 w 2568"/>
                <a:gd name="T95" fmla="*/ 94 h 2319"/>
                <a:gd name="T96" fmla="*/ 189 w 2568"/>
                <a:gd name="T97" fmla="*/ 115 h 2319"/>
                <a:gd name="T98" fmla="*/ 177 w 2568"/>
                <a:gd name="T99" fmla="*/ 138 h 23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68"/>
                <a:gd name="T151" fmla="*/ 0 h 2319"/>
                <a:gd name="T152" fmla="*/ 2568 w 2568"/>
                <a:gd name="T153" fmla="*/ 2319 h 23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68" h="2319">
                  <a:moveTo>
                    <a:pt x="2243" y="1473"/>
                  </a:moveTo>
                  <a:lnTo>
                    <a:pt x="2188" y="1565"/>
                  </a:lnTo>
                  <a:lnTo>
                    <a:pt x="2141" y="1638"/>
                  </a:lnTo>
                  <a:lnTo>
                    <a:pt x="2092" y="1712"/>
                  </a:lnTo>
                  <a:lnTo>
                    <a:pt x="2066" y="1783"/>
                  </a:lnTo>
                  <a:lnTo>
                    <a:pt x="2027" y="1877"/>
                  </a:lnTo>
                  <a:lnTo>
                    <a:pt x="1968" y="1909"/>
                  </a:lnTo>
                  <a:lnTo>
                    <a:pt x="1928" y="1952"/>
                  </a:lnTo>
                  <a:lnTo>
                    <a:pt x="1835" y="1989"/>
                  </a:lnTo>
                  <a:lnTo>
                    <a:pt x="1754" y="2033"/>
                  </a:lnTo>
                  <a:lnTo>
                    <a:pt x="1704" y="2080"/>
                  </a:lnTo>
                  <a:lnTo>
                    <a:pt x="1619" y="2156"/>
                  </a:lnTo>
                  <a:lnTo>
                    <a:pt x="1570" y="2191"/>
                  </a:lnTo>
                  <a:lnTo>
                    <a:pt x="1525" y="2198"/>
                  </a:lnTo>
                  <a:lnTo>
                    <a:pt x="1439" y="2166"/>
                  </a:lnTo>
                  <a:lnTo>
                    <a:pt x="1402" y="2171"/>
                  </a:lnTo>
                  <a:lnTo>
                    <a:pt x="1367" y="2191"/>
                  </a:lnTo>
                  <a:lnTo>
                    <a:pt x="1329" y="2224"/>
                  </a:lnTo>
                  <a:lnTo>
                    <a:pt x="1268" y="2233"/>
                  </a:lnTo>
                  <a:lnTo>
                    <a:pt x="1201" y="2214"/>
                  </a:lnTo>
                  <a:lnTo>
                    <a:pt x="1132" y="2205"/>
                  </a:lnTo>
                  <a:lnTo>
                    <a:pt x="1055" y="2198"/>
                  </a:lnTo>
                  <a:lnTo>
                    <a:pt x="1013" y="2205"/>
                  </a:lnTo>
                  <a:lnTo>
                    <a:pt x="961" y="2224"/>
                  </a:lnTo>
                  <a:lnTo>
                    <a:pt x="886" y="2282"/>
                  </a:lnTo>
                  <a:lnTo>
                    <a:pt x="836" y="2298"/>
                  </a:lnTo>
                  <a:lnTo>
                    <a:pt x="802" y="2307"/>
                  </a:lnTo>
                  <a:lnTo>
                    <a:pt x="757" y="2319"/>
                  </a:lnTo>
                  <a:lnTo>
                    <a:pt x="702" y="2310"/>
                  </a:lnTo>
                  <a:lnTo>
                    <a:pt x="633" y="2260"/>
                  </a:lnTo>
                  <a:lnTo>
                    <a:pt x="598" y="2251"/>
                  </a:lnTo>
                  <a:lnTo>
                    <a:pt x="544" y="2242"/>
                  </a:lnTo>
                  <a:lnTo>
                    <a:pt x="491" y="2251"/>
                  </a:lnTo>
                  <a:lnTo>
                    <a:pt x="460" y="2244"/>
                  </a:lnTo>
                  <a:lnTo>
                    <a:pt x="429" y="2226"/>
                  </a:lnTo>
                  <a:lnTo>
                    <a:pt x="400" y="2184"/>
                  </a:lnTo>
                  <a:lnTo>
                    <a:pt x="393" y="2147"/>
                  </a:lnTo>
                  <a:lnTo>
                    <a:pt x="384" y="2068"/>
                  </a:lnTo>
                  <a:lnTo>
                    <a:pt x="367" y="2042"/>
                  </a:lnTo>
                  <a:lnTo>
                    <a:pt x="339" y="2019"/>
                  </a:lnTo>
                  <a:lnTo>
                    <a:pt x="355" y="1978"/>
                  </a:lnTo>
                  <a:lnTo>
                    <a:pt x="400" y="1975"/>
                  </a:lnTo>
                  <a:lnTo>
                    <a:pt x="400" y="1964"/>
                  </a:lnTo>
                  <a:lnTo>
                    <a:pt x="357" y="1897"/>
                  </a:lnTo>
                  <a:lnTo>
                    <a:pt x="309" y="1821"/>
                  </a:lnTo>
                  <a:lnTo>
                    <a:pt x="285" y="1772"/>
                  </a:lnTo>
                  <a:lnTo>
                    <a:pt x="198" y="1585"/>
                  </a:lnTo>
                  <a:lnTo>
                    <a:pt x="173" y="1524"/>
                  </a:lnTo>
                  <a:lnTo>
                    <a:pt x="121" y="1435"/>
                  </a:lnTo>
                  <a:lnTo>
                    <a:pt x="54" y="1325"/>
                  </a:lnTo>
                  <a:lnTo>
                    <a:pt x="7" y="1258"/>
                  </a:lnTo>
                  <a:lnTo>
                    <a:pt x="0" y="1258"/>
                  </a:lnTo>
                  <a:lnTo>
                    <a:pt x="9" y="1258"/>
                  </a:lnTo>
                  <a:lnTo>
                    <a:pt x="78" y="1247"/>
                  </a:lnTo>
                  <a:lnTo>
                    <a:pt x="135" y="1233"/>
                  </a:lnTo>
                  <a:lnTo>
                    <a:pt x="156" y="1204"/>
                  </a:lnTo>
                  <a:lnTo>
                    <a:pt x="158" y="1168"/>
                  </a:lnTo>
                  <a:lnTo>
                    <a:pt x="176" y="1124"/>
                  </a:lnTo>
                  <a:lnTo>
                    <a:pt x="198" y="1117"/>
                  </a:lnTo>
                  <a:lnTo>
                    <a:pt x="245" y="1122"/>
                  </a:lnTo>
                  <a:lnTo>
                    <a:pt x="258" y="1131"/>
                  </a:lnTo>
                  <a:lnTo>
                    <a:pt x="264" y="1161"/>
                  </a:lnTo>
                  <a:lnTo>
                    <a:pt x="278" y="1198"/>
                  </a:lnTo>
                  <a:lnTo>
                    <a:pt x="294" y="1235"/>
                  </a:lnTo>
                  <a:lnTo>
                    <a:pt x="318" y="1258"/>
                  </a:lnTo>
                  <a:lnTo>
                    <a:pt x="360" y="1270"/>
                  </a:lnTo>
                  <a:lnTo>
                    <a:pt x="424" y="1254"/>
                  </a:lnTo>
                  <a:lnTo>
                    <a:pt x="462" y="1247"/>
                  </a:lnTo>
                  <a:lnTo>
                    <a:pt x="548" y="1200"/>
                  </a:lnTo>
                  <a:lnTo>
                    <a:pt x="571" y="1170"/>
                  </a:lnTo>
                  <a:lnTo>
                    <a:pt x="582" y="1152"/>
                  </a:lnTo>
                  <a:lnTo>
                    <a:pt x="588" y="1065"/>
                  </a:lnTo>
                  <a:lnTo>
                    <a:pt x="605" y="999"/>
                  </a:lnTo>
                  <a:lnTo>
                    <a:pt x="629" y="949"/>
                  </a:lnTo>
                  <a:lnTo>
                    <a:pt x="655" y="931"/>
                  </a:lnTo>
                  <a:lnTo>
                    <a:pt x="671" y="929"/>
                  </a:lnTo>
                  <a:lnTo>
                    <a:pt x="715" y="929"/>
                  </a:lnTo>
                  <a:lnTo>
                    <a:pt x="767" y="926"/>
                  </a:lnTo>
                  <a:lnTo>
                    <a:pt x="802" y="917"/>
                  </a:lnTo>
                  <a:lnTo>
                    <a:pt x="857" y="892"/>
                  </a:lnTo>
                  <a:lnTo>
                    <a:pt x="891" y="869"/>
                  </a:lnTo>
                  <a:lnTo>
                    <a:pt x="915" y="820"/>
                  </a:lnTo>
                  <a:lnTo>
                    <a:pt x="932" y="789"/>
                  </a:lnTo>
                  <a:lnTo>
                    <a:pt x="982" y="689"/>
                  </a:lnTo>
                  <a:lnTo>
                    <a:pt x="1013" y="643"/>
                  </a:lnTo>
                  <a:lnTo>
                    <a:pt x="1058" y="609"/>
                  </a:lnTo>
                  <a:lnTo>
                    <a:pt x="1108" y="589"/>
                  </a:lnTo>
                  <a:lnTo>
                    <a:pt x="1170" y="589"/>
                  </a:lnTo>
                  <a:lnTo>
                    <a:pt x="1279" y="625"/>
                  </a:lnTo>
                  <a:lnTo>
                    <a:pt x="1322" y="647"/>
                  </a:lnTo>
                  <a:lnTo>
                    <a:pt x="1373" y="650"/>
                  </a:lnTo>
                  <a:lnTo>
                    <a:pt x="1410" y="654"/>
                  </a:lnTo>
                  <a:lnTo>
                    <a:pt x="1479" y="628"/>
                  </a:lnTo>
                  <a:lnTo>
                    <a:pt x="1525" y="568"/>
                  </a:lnTo>
                  <a:lnTo>
                    <a:pt x="1544" y="534"/>
                  </a:lnTo>
                  <a:lnTo>
                    <a:pt x="1588" y="461"/>
                  </a:lnTo>
                  <a:lnTo>
                    <a:pt x="1619" y="411"/>
                  </a:lnTo>
                  <a:lnTo>
                    <a:pt x="1688" y="322"/>
                  </a:lnTo>
                  <a:lnTo>
                    <a:pt x="1804" y="187"/>
                  </a:lnTo>
                  <a:lnTo>
                    <a:pt x="1892" y="107"/>
                  </a:lnTo>
                  <a:lnTo>
                    <a:pt x="1961" y="48"/>
                  </a:lnTo>
                  <a:lnTo>
                    <a:pt x="2006" y="0"/>
                  </a:lnTo>
                  <a:lnTo>
                    <a:pt x="2024" y="0"/>
                  </a:lnTo>
                  <a:lnTo>
                    <a:pt x="2080" y="10"/>
                  </a:lnTo>
                  <a:lnTo>
                    <a:pt x="2145" y="33"/>
                  </a:lnTo>
                  <a:lnTo>
                    <a:pt x="2226" y="41"/>
                  </a:lnTo>
                  <a:lnTo>
                    <a:pt x="2276" y="23"/>
                  </a:lnTo>
                  <a:lnTo>
                    <a:pt x="2339" y="30"/>
                  </a:lnTo>
                  <a:lnTo>
                    <a:pt x="2357" y="37"/>
                  </a:lnTo>
                  <a:lnTo>
                    <a:pt x="2357" y="41"/>
                  </a:lnTo>
                  <a:lnTo>
                    <a:pt x="2350" y="96"/>
                  </a:lnTo>
                  <a:lnTo>
                    <a:pt x="2350" y="164"/>
                  </a:lnTo>
                  <a:lnTo>
                    <a:pt x="2364" y="264"/>
                  </a:lnTo>
                  <a:lnTo>
                    <a:pt x="2399" y="386"/>
                  </a:lnTo>
                  <a:lnTo>
                    <a:pt x="2414" y="440"/>
                  </a:lnTo>
                  <a:lnTo>
                    <a:pt x="2448" y="515"/>
                  </a:lnTo>
                  <a:lnTo>
                    <a:pt x="2468" y="575"/>
                  </a:lnTo>
                  <a:lnTo>
                    <a:pt x="2481" y="636"/>
                  </a:lnTo>
                  <a:lnTo>
                    <a:pt x="2473" y="677"/>
                  </a:lnTo>
                  <a:lnTo>
                    <a:pt x="2437" y="705"/>
                  </a:lnTo>
                  <a:lnTo>
                    <a:pt x="2421" y="659"/>
                  </a:lnTo>
                  <a:lnTo>
                    <a:pt x="2414" y="654"/>
                  </a:lnTo>
                  <a:lnTo>
                    <a:pt x="2385" y="633"/>
                  </a:lnTo>
                  <a:lnTo>
                    <a:pt x="2347" y="609"/>
                  </a:lnTo>
                  <a:lnTo>
                    <a:pt x="2310" y="652"/>
                  </a:lnTo>
                  <a:lnTo>
                    <a:pt x="2297" y="666"/>
                  </a:lnTo>
                  <a:lnTo>
                    <a:pt x="2285" y="691"/>
                  </a:lnTo>
                  <a:lnTo>
                    <a:pt x="2281" y="714"/>
                  </a:lnTo>
                  <a:lnTo>
                    <a:pt x="2285" y="750"/>
                  </a:lnTo>
                  <a:lnTo>
                    <a:pt x="2310" y="798"/>
                  </a:lnTo>
                  <a:lnTo>
                    <a:pt x="2350" y="815"/>
                  </a:lnTo>
                  <a:lnTo>
                    <a:pt x="2370" y="815"/>
                  </a:lnTo>
                  <a:lnTo>
                    <a:pt x="2397" y="810"/>
                  </a:lnTo>
                  <a:lnTo>
                    <a:pt x="2414" y="784"/>
                  </a:lnTo>
                  <a:lnTo>
                    <a:pt x="2437" y="750"/>
                  </a:lnTo>
                  <a:lnTo>
                    <a:pt x="2435" y="714"/>
                  </a:lnTo>
                  <a:lnTo>
                    <a:pt x="2428" y="666"/>
                  </a:lnTo>
                  <a:lnTo>
                    <a:pt x="2435" y="721"/>
                  </a:lnTo>
                  <a:lnTo>
                    <a:pt x="2561" y="768"/>
                  </a:lnTo>
                  <a:lnTo>
                    <a:pt x="2568" y="815"/>
                  </a:lnTo>
                  <a:lnTo>
                    <a:pt x="2568" y="878"/>
                  </a:lnTo>
                  <a:lnTo>
                    <a:pt x="2544" y="938"/>
                  </a:lnTo>
                  <a:lnTo>
                    <a:pt x="2526" y="975"/>
                  </a:lnTo>
                  <a:lnTo>
                    <a:pt x="2511" y="1003"/>
                  </a:lnTo>
                  <a:lnTo>
                    <a:pt x="2490" y="1063"/>
                  </a:lnTo>
                  <a:lnTo>
                    <a:pt x="2459" y="1124"/>
                  </a:lnTo>
                  <a:lnTo>
                    <a:pt x="2385" y="1229"/>
                  </a:lnTo>
                  <a:lnTo>
                    <a:pt x="2339" y="1288"/>
                  </a:lnTo>
                  <a:lnTo>
                    <a:pt x="2304" y="1347"/>
                  </a:lnTo>
                  <a:lnTo>
                    <a:pt x="2238" y="14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6" name="Freeform 53"/>
            <p:cNvSpPr>
              <a:spLocks/>
            </p:cNvSpPr>
            <p:nvPr/>
          </p:nvSpPr>
          <p:spPr bwMode="auto">
            <a:xfrm>
              <a:off x="2994" y="1753"/>
              <a:ext cx="896" cy="1022"/>
            </a:xfrm>
            <a:custGeom>
              <a:avLst/>
              <a:gdLst>
                <a:gd name="T0" fmla="*/ 50 w 3180"/>
                <a:gd name="T1" fmla="*/ 204 h 3332"/>
                <a:gd name="T2" fmla="*/ 66 w 3180"/>
                <a:gd name="T3" fmla="*/ 239 h 3332"/>
                <a:gd name="T4" fmla="*/ 100 w 3180"/>
                <a:gd name="T5" fmla="*/ 240 h 3332"/>
                <a:gd name="T6" fmla="*/ 101 w 3180"/>
                <a:gd name="T7" fmla="*/ 224 h 3332"/>
                <a:gd name="T8" fmla="*/ 107 w 3180"/>
                <a:gd name="T9" fmla="*/ 219 h 3332"/>
                <a:gd name="T10" fmla="*/ 117 w 3180"/>
                <a:gd name="T11" fmla="*/ 225 h 3332"/>
                <a:gd name="T12" fmla="*/ 128 w 3180"/>
                <a:gd name="T13" fmla="*/ 226 h 3332"/>
                <a:gd name="T14" fmla="*/ 128 w 3180"/>
                <a:gd name="T15" fmla="*/ 245 h 3332"/>
                <a:gd name="T16" fmla="*/ 132 w 3180"/>
                <a:gd name="T17" fmla="*/ 263 h 3332"/>
                <a:gd name="T18" fmla="*/ 124 w 3180"/>
                <a:gd name="T19" fmla="*/ 275 h 3332"/>
                <a:gd name="T20" fmla="*/ 141 w 3180"/>
                <a:gd name="T21" fmla="*/ 284 h 3332"/>
                <a:gd name="T22" fmla="*/ 167 w 3180"/>
                <a:gd name="T23" fmla="*/ 278 h 3332"/>
                <a:gd name="T24" fmla="*/ 191 w 3180"/>
                <a:gd name="T25" fmla="*/ 286 h 3332"/>
                <a:gd name="T26" fmla="*/ 210 w 3180"/>
                <a:gd name="T27" fmla="*/ 282 h 3332"/>
                <a:gd name="T28" fmla="*/ 226 w 3180"/>
                <a:gd name="T29" fmla="*/ 302 h 3332"/>
                <a:gd name="T30" fmla="*/ 243 w 3180"/>
                <a:gd name="T31" fmla="*/ 312 h 3332"/>
                <a:gd name="T32" fmla="*/ 246 w 3180"/>
                <a:gd name="T33" fmla="*/ 302 h 3332"/>
                <a:gd name="T34" fmla="*/ 234 w 3180"/>
                <a:gd name="T35" fmla="*/ 296 h 3332"/>
                <a:gd name="T36" fmla="*/ 229 w 3180"/>
                <a:gd name="T37" fmla="*/ 280 h 3332"/>
                <a:gd name="T38" fmla="*/ 229 w 3180"/>
                <a:gd name="T39" fmla="*/ 257 h 3332"/>
                <a:gd name="T40" fmla="*/ 215 w 3180"/>
                <a:gd name="T41" fmla="*/ 253 h 3332"/>
                <a:gd name="T42" fmla="*/ 221 w 3180"/>
                <a:gd name="T43" fmla="*/ 241 h 3332"/>
                <a:gd name="T44" fmla="*/ 228 w 3180"/>
                <a:gd name="T45" fmla="*/ 228 h 3332"/>
                <a:gd name="T46" fmla="*/ 252 w 3180"/>
                <a:gd name="T47" fmla="*/ 225 h 3332"/>
                <a:gd name="T48" fmla="*/ 233 w 3180"/>
                <a:gd name="T49" fmla="*/ 179 h 3332"/>
                <a:gd name="T50" fmla="*/ 227 w 3180"/>
                <a:gd name="T51" fmla="*/ 150 h 3332"/>
                <a:gd name="T52" fmla="*/ 226 w 3180"/>
                <a:gd name="T53" fmla="*/ 130 h 3332"/>
                <a:gd name="T54" fmla="*/ 229 w 3180"/>
                <a:gd name="T55" fmla="*/ 102 h 3332"/>
                <a:gd name="T56" fmla="*/ 234 w 3180"/>
                <a:gd name="T57" fmla="*/ 75 h 3332"/>
                <a:gd name="T58" fmla="*/ 248 w 3180"/>
                <a:gd name="T59" fmla="*/ 49 h 3332"/>
                <a:gd name="T60" fmla="*/ 241 w 3180"/>
                <a:gd name="T61" fmla="*/ 38 h 3332"/>
                <a:gd name="T62" fmla="*/ 247 w 3180"/>
                <a:gd name="T63" fmla="*/ 27 h 3332"/>
                <a:gd name="T64" fmla="*/ 249 w 3180"/>
                <a:gd name="T65" fmla="*/ 18 h 3332"/>
                <a:gd name="T66" fmla="*/ 232 w 3180"/>
                <a:gd name="T67" fmla="*/ 5 h 3332"/>
                <a:gd name="T68" fmla="*/ 211 w 3180"/>
                <a:gd name="T69" fmla="*/ 2 h 3332"/>
                <a:gd name="T70" fmla="*/ 174 w 3180"/>
                <a:gd name="T71" fmla="*/ 3 h 3332"/>
                <a:gd name="T72" fmla="*/ 162 w 3180"/>
                <a:gd name="T73" fmla="*/ 18 h 3332"/>
                <a:gd name="T74" fmla="*/ 152 w 3180"/>
                <a:gd name="T75" fmla="*/ 13 h 3332"/>
                <a:gd name="T76" fmla="*/ 133 w 3180"/>
                <a:gd name="T77" fmla="*/ 25 h 3332"/>
                <a:gd name="T78" fmla="*/ 107 w 3180"/>
                <a:gd name="T79" fmla="*/ 17 h 3332"/>
                <a:gd name="T80" fmla="*/ 90 w 3180"/>
                <a:gd name="T81" fmla="*/ 16 h 3332"/>
                <a:gd name="T82" fmla="*/ 80 w 3180"/>
                <a:gd name="T83" fmla="*/ 35 h 3332"/>
                <a:gd name="T84" fmla="*/ 77 w 3180"/>
                <a:gd name="T85" fmla="*/ 72 h 3332"/>
                <a:gd name="T86" fmla="*/ 67 w 3180"/>
                <a:gd name="T87" fmla="*/ 111 h 3332"/>
                <a:gd name="T88" fmla="*/ 60 w 3180"/>
                <a:gd name="T89" fmla="*/ 131 h 3332"/>
                <a:gd name="T90" fmla="*/ 49 w 3180"/>
                <a:gd name="T91" fmla="*/ 147 h 3332"/>
                <a:gd name="T92" fmla="*/ 42 w 3180"/>
                <a:gd name="T93" fmla="*/ 179 h 3332"/>
                <a:gd name="T94" fmla="*/ 25 w 3180"/>
                <a:gd name="T95" fmla="*/ 174 h 3332"/>
                <a:gd name="T96" fmla="*/ 8 w 3180"/>
                <a:gd name="T97" fmla="*/ 187 h 3332"/>
                <a:gd name="T98" fmla="*/ 0 w 3180"/>
                <a:gd name="T99" fmla="*/ 206 h 33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80"/>
                <a:gd name="T151" fmla="*/ 0 h 3332"/>
                <a:gd name="T152" fmla="*/ 3180 w 3180"/>
                <a:gd name="T153" fmla="*/ 3332 h 33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80" h="3332">
                  <a:moveTo>
                    <a:pt x="17" y="2244"/>
                  </a:moveTo>
                  <a:lnTo>
                    <a:pt x="568" y="2151"/>
                  </a:lnTo>
                  <a:lnTo>
                    <a:pt x="611" y="2157"/>
                  </a:lnTo>
                  <a:lnTo>
                    <a:pt x="629" y="2164"/>
                  </a:lnTo>
                  <a:lnTo>
                    <a:pt x="661" y="2200"/>
                  </a:lnTo>
                  <a:lnTo>
                    <a:pt x="770" y="2461"/>
                  </a:lnTo>
                  <a:lnTo>
                    <a:pt x="808" y="2518"/>
                  </a:lnTo>
                  <a:lnTo>
                    <a:pt x="839" y="2543"/>
                  </a:lnTo>
                  <a:lnTo>
                    <a:pt x="913" y="2572"/>
                  </a:lnTo>
                  <a:lnTo>
                    <a:pt x="957" y="2570"/>
                  </a:lnTo>
                  <a:lnTo>
                    <a:pt x="1084" y="2577"/>
                  </a:lnTo>
                  <a:lnTo>
                    <a:pt x="1262" y="2554"/>
                  </a:lnTo>
                  <a:lnTo>
                    <a:pt x="1292" y="2520"/>
                  </a:lnTo>
                  <a:lnTo>
                    <a:pt x="1303" y="2477"/>
                  </a:lnTo>
                  <a:lnTo>
                    <a:pt x="1296" y="2439"/>
                  </a:lnTo>
                  <a:lnTo>
                    <a:pt x="1267" y="2383"/>
                  </a:lnTo>
                  <a:lnTo>
                    <a:pt x="1254" y="2346"/>
                  </a:lnTo>
                  <a:lnTo>
                    <a:pt x="1269" y="2313"/>
                  </a:lnTo>
                  <a:lnTo>
                    <a:pt x="1298" y="2308"/>
                  </a:lnTo>
                  <a:lnTo>
                    <a:pt x="1343" y="2330"/>
                  </a:lnTo>
                  <a:lnTo>
                    <a:pt x="1381" y="2364"/>
                  </a:lnTo>
                  <a:lnTo>
                    <a:pt x="1426" y="2392"/>
                  </a:lnTo>
                  <a:lnTo>
                    <a:pt x="1448" y="2396"/>
                  </a:lnTo>
                  <a:lnTo>
                    <a:pt x="1481" y="2387"/>
                  </a:lnTo>
                  <a:lnTo>
                    <a:pt x="1557" y="2334"/>
                  </a:lnTo>
                  <a:lnTo>
                    <a:pt x="1581" y="2348"/>
                  </a:lnTo>
                  <a:lnTo>
                    <a:pt x="1606" y="2383"/>
                  </a:lnTo>
                  <a:lnTo>
                    <a:pt x="1606" y="2401"/>
                  </a:lnTo>
                  <a:lnTo>
                    <a:pt x="1597" y="2437"/>
                  </a:lnTo>
                  <a:lnTo>
                    <a:pt x="1588" y="2495"/>
                  </a:lnTo>
                  <a:lnTo>
                    <a:pt x="1597" y="2556"/>
                  </a:lnTo>
                  <a:lnTo>
                    <a:pt x="1607" y="2604"/>
                  </a:lnTo>
                  <a:lnTo>
                    <a:pt x="1643" y="2655"/>
                  </a:lnTo>
                  <a:lnTo>
                    <a:pt x="1654" y="2697"/>
                  </a:lnTo>
                  <a:lnTo>
                    <a:pt x="1675" y="2750"/>
                  </a:lnTo>
                  <a:lnTo>
                    <a:pt x="1666" y="2802"/>
                  </a:lnTo>
                  <a:lnTo>
                    <a:pt x="1640" y="2832"/>
                  </a:lnTo>
                  <a:lnTo>
                    <a:pt x="1602" y="2862"/>
                  </a:lnTo>
                  <a:lnTo>
                    <a:pt x="1573" y="2878"/>
                  </a:lnTo>
                  <a:lnTo>
                    <a:pt x="1559" y="2918"/>
                  </a:lnTo>
                  <a:lnTo>
                    <a:pt x="1564" y="2955"/>
                  </a:lnTo>
                  <a:lnTo>
                    <a:pt x="1579" y="2985"/>
                  </a:lnTo>
                  <a:lnTo>
                    <a:pt x="1617" y="3011"/>
                  </a:lnTo>
                  <a:lnTo>
                    <a:pt x="1783" y="3016"/>
                  </a:lnTo>
                  <a:lnTo>
                    <a:pt x="1965" y="3006"/>
                  </a:lnTo>
                  <a:lnTo>
                    <a:pt x="1967" y="3004"/>
                  </a:lnTo>
                  <a:lnTo>
                    <a:pt x="2029" y="2969"/>
                  </a:lnTo>
                  <a:lnTo>
                    <a:pt x="2107" y="2950"/>
                  </a:lnTo>
                  <a:lnTo>
                    <a:pt x="2188" y="2955"/>
                  </a:lnTo>
                  <a:lnTo>
                    <a:pt x="2245" y="2973"/>
                  </a:lnTo>
                  <a:lnTo>
                    <a:pt x="2352" y="3020"/>
                  </a:lnTo>
                  <a:lnTo>
                    <a:pt x="2402" y="3042"/>
                  </a:lnTo>
                  <a:lnTo>
                    <a:pt x="2436" y="3042"/>
                  </a:lnTo>
                  <a:lnTo>
                    <a:pt x="2534" y="3024"/>
                  </a:lnTo>
                  <a:lnTo>
                    <a:pt x="2608" y="2997"/>
                  </a:lnTo>
                  <a:lnTo>
                    <a:pt x="2647" y="3004"/>
                  </a:lnTo>
                  <a:lnTo>
                    <a:pt x="2687" y="3026"/>
                  </a:lnTo>
                  <a:lnTo>
                    <a:pt x="2736" y="3086"/>
                  </a:lnTo>
                  <a:lnTo>
                    <a:pt x="2781" y="3139"/>
                  </a:lnTo>
                  <a:lnTo>
                    <a:pt x="2848" y="3216"/>
                  </a:lnTo>
                  <a:lnTo>
                    <a:pt x="2943" y="3297"/>
                  </a:lnTo>
                  <a:lnTo>
                    <a:pt x="2977" y="3318"/>
                  </a:lnTo>
                  <a:lnTo>
                    <a:pt x="3028" y="3332"/>
                  </a:lnTo>
                  <a:lnTo>
                    <a:pt x="3066" y="3320"/>
                  </a:lnTo>
                  <a:lnTo>
                    <a:pt x="3094" y="3295"/>
                  </a:lnTo>
                  <a:lnTo>
                    <a:pt x="3102" y="3265"/>
                  </a:lnTo>
                  <a:lnTo>
                    <a:pt x="3107" y="3234"/>
                  </a:lnTo>
                  <a:lnTo>
                    <a:pt x="3097" y="3209"/>
                  </a:lnTo>
                  <a:lnTo>
                    <a:pt x="3094" y="3204"/>
                  </a:lnTo>
                  <a:lnTo>
                    <a:pt x="3049" y="3188"/>
                  </a:lnTo>
                  <a:lnTo>
                    <a:pt x="3011" y="3172"/>
                  </a:lnTo>
                  <a:lnTo>
                    <a:pt x="2943" y="3149"/>
                  </a:lnTo>
                  <a:lnTo>
                    <a:pt x="2894" y="3111"/>
                  </a:lnTo>
                  <a:lnTo>
                    <a:pt x="2884" y="3079"/>
                  </a:lnTo>
                  <a:lnTo>
                    <a:pt x="2901" y="3004"/>
                  </a:lnTo>
                  <a:lnTo>
                    <a:pt x="2881" y="2978"/>
                  </a:lnTo>
                  <a:lnTo>
                    <a:pt x="2867" y="2962"/>
                  </a:lnTo>
                  <a:lnTo>
                    <a:pt x="2863" y="2918"/>
                  </a:lnTo>
                  <a:lnTo>
                    <a:pt x="2889" y="2748"/>
                  </a:lnTo>
                  <a:lnTo>
                    <a:pt x="2881" y="2732"/>
                  </a:lnTo>
                  <a:lnTo>
                    <a:pt x="2848" y="2732"/>
                  </a:lnTo>
                  <a:lnTo>
                    <a:pt x="2801" y="2732"/>
                  </a:lnTo>
                  <a:lnTo>
                    <a:pt x="2736" y="2709"/>
                  </a:lnTo>
                  <a:lnTo>
                    <a:pt x="2708" y="2686"/>
                  </a:lnTo>
                  <a:lnTo>
                    <a:pt x="2701" y="2659"/>
                  </a:lnTo>
                  <a:lnTo>
                    <a:pt x="2703" y="2630"/>
                  </a:lnTo>
                  <a:lnTo>
                    <a:pt x="2723" y="2600"/>
                  </a:lnTo>
                  <a:lnTo>
                    <a:pt x="2784" y="2563"/>
                  </a:lnTo>
                  <a:lnTo>
                    <a:pt x="2812" y="2525"/>
                  </a:lnTo>
                  <a:lnTo>
                    <a:pt x="2829" y="2497"/>
                  </a:lnTo>
                  <a:lnTo>
                    <a:pt x="2836" y="2429"/>
                  </a:lnTo>
                  <a:lnTo>
                    <a:pt x="2867" y="2419"/>
                  </a:lnTo>
                  <a:lnTo>
                    <a:pt x="2917" y="2408"/>
                  </a:lnTo>
                  <a:lnTo>
                    <a:pt x="3049" y="2415"/>
                  </a:lnTo>
                  <a:lnTo>
                    <a:pt x="3180" y="2399"/>
                  </a:lnTo>
                  <a:lnTo>
                    <a:pt x="3173" y="2396"/>
                  </a:lnTo>
                  <a:lnTo>
                    <a:pt x="3109" y="2267"/>
                  </a:lnTo>
                  <a:lnTo>
                    <a:pt x="3085" y="2221"/>
                  </a:lnTo>
                  <a:lnTo>
                    <a:pt x="3004" y="2069"/>
                  </a:lnTo>
                  <a:lnTo>
                    <a:pt x="2936" y="1900"/>
                  </a:lnTo>
                  <a:lnTo>
                    <a:pt x="2901" y="1788"/>
                  </a:lnTo>
                  <a:lnTo>
                    <a:pt x="2901" y="1785"/>
                  </a:lnTo>
                  <a:lnTo>
                    <a:pt x="2870" y="1676"/>
                  </a:lnTo>
                  <a:lnTo>
                    <a:pt x="2858" y="1590"/>
                  </a:lnTo>
                  <a:lnTo>
                    <a:pt x="2850" y="1483"/>
                  </a:lnTo>
                  <a:lnTo>
                    <a:pt x="2848" y="1488"/>
                  </a:lnTo>
                  <a:lnTo>
                    <a:pt x="2846" y="1430"/>
                  </a:lnTo>
                  <a:lnTo>
                    <a:pt x="2846" y="1384"/>
                  </a:lnTo>
                  <a:lnTo>
                    <a:pt x="2850" y="1325"/>
                  </a:lnTo>
                  <a:lnTo>
                    <a:pt x="2863" y="1179"/>
                  </a:lnTo>
                  <a:lnTo>
                    <a:pt x="2870" y="1142"/>
                  </a:lnTo>
                  <a:lnTo>
                    <a:pt x="2879" y="1086"/>
                  </a:lnTo>
                  <a:lnTo>
                    <a:pt x="2901" y="965"/>
                  </a:lnTo>
                  <a:lnTo>
                    <a:pt x="2908" y="905"/>
                  </a:lnTo>
                  <a:lnTo>
                    <a:pt x="2924" y="860"/>
                  </a:lnTo>
                  <a:lnTo>
                    <a:pt x="2950" y="794"/>
                  </a:lnTo>
                  <a:lnTo>
                    <a:pt x="2984" y="743"/>
                  </a:lnTo>
                  <a:lnTo>
                    <a:pt x="3080" y="632"/>
                  </a:lnTo>
                  <a:lnTo>
                    <a:pt x="3118" y="565"/>
                  </a:lnTo>
                  <a:lnTo>
                    <a:pt x="3125" y="520"/>
                  </a:lnTo>
                  <a:lnTo>
                    <a:pt x="3120" y="500"/>
                  </a:lnTo>
                  <a:lnTo>
                    <a:pt x="3089" y="470"/>
                  </a:lnTo>
                  <a:lnTo>
                    <a:pt x="3056" y="456"/>
                  </a:lnTo>
                  <a:lnTo>
                    <a:pt x="3035" y="409"/>
                  </a:lnTo>
                  <a:lnTo>
                    <a:pt x="3025" y="354"/>
                  </a:lnTo>
                  <a:lnTo>
                    <a:pt x="3028" y="331"/>
                  </a:lnTo>
                  <a:lnTo>
                    <a:pt x="3038" y="312"/>
                  </a:lnTo>
                  <a:lnTo>
                    <a:pt x="3109" y="284"/>
                  </a:lnTo>
                  <a:lnTo>
                    <a:pt x="3132" y="242"/>
                  </a:lnTo>
                  <a:lnTo>
                    <a:pt x="3135" y="191"/>
                  </a:lnTo>
                  <a:lnTo>
                    <a:pt x="3135" y="189"/>
                  </a:lnTo>
                  <a:lnTo>
                    <a:pt x="3135" y="191"/>
                  </a:lnTo>
                  <a:lnTo>
                    <a:pt x="3085" y="169"/>
                  </a:lnTo>
                  <a:lnTo>
                    <a:pt x="3016" y="130"/>
                  </a:lnTo>
                  <a:lnTo>
                    <a:pt x="2963" y="95"/>
                  </a:lnTo>
                  <a:lnTo>
                    <a:pt x="2917" y="48"/>
                  </a:lnTo>
                  <a:lnTo>
                    <a:pt x="2884" y="11"/>
                  </a:lnTo>
                  <a:lnTo>
                    <a:pt x="2829" y="0"/>
                  </a:lnTo>
                  <a:lnTo>
                    <a:pt x="2750" y="11"/>
                  </a:lnTo>
                  <a:lnTo>
                    <a:pt x="2656" y="23"/>
                  </a:lnTo>
                  <a:lnTo>
                    <a:pt x="2587" y="23"/>
                  </a:lnTo>
                  <a:lnTo>
                    <a:pt x="2449" y="11"/>
                  </a:lnTo>
                  <a:lnTo>
                    <a:pt x="2232" y="16"/>
                  </a:lnTo>
                  <a:lnTo>
                    <a:pt x="2190" y="32"/>
                  </a:lnTo>
                  <a:lnTo>
                    <a:pt x="2136" y="75"/>
                  </a:lnTo>
                  <a:lnTo>
                    <a:pt x="2098" y="143"/>
                  </a:lnTo>
                  <a:lnTo>
                    <a:pt x="2070" y="185"/>
                  </a:lnTo>
                  <a:lnTo>
                    <a:pt x="2041" y="191"/>
                  </a:lnTo>
                  <a:lnTo>
                    <a:pt x="2010" y="185"/>
                  </a:lnTo>
                  <a:lnTo>
                    <a:pt x="1965" y="164"/>
                  </a:lnTo>
                  <a:lnTo>
                    <a:pt x="1948" y="146"/>
                  </a:lnTo>
                  <a:lnTo>
                    <a:pt x="1914" y="134"/>
                  </a:lnTo>
                  <a:lnTo>
                    <a:pt x="1879" y="137"/>
                  </a:lnTo>
                  <a:lnTo>
                    <a:pt x="1823" y="166"/>
                  </a:lnTo>
                  <a:lnTo>
                    <a:pt x="1737" y="254"/>
                  </a:lnTo>
                  <a:lnTo>
                    <a:pt x="1676" y="272"/>
                  </a:lnTo>
                  <a:lnTo>
                    <a:pt x="1645" y="277"/>
                  </a:lnTo>
                  <a:lnTo>
                    <a:pt x="1457" y="242"/>
                  </a:lnTo>
                  <a:lnTo>
                    <a:pt x="1400" y="211"/>
                  </a:lnTo>
                  <a:lnTo>
                    <a:pt x="1352" y="180"/>
                  </a:lnTo>
                  <a:lnTo>
                    <a:pt x="1288" y="141"/>
                  </a:lnTo>
                  <a:lnTo>
                    <a:pt x="1220" y="137"/>
                  </a:lnTo>
                  <a:lnTo>
                    <a:pt x="1156" y="153"/>
                  </a:lnTo>
                  <a:lnTo>
                    <a:pt x="1133" y="166"/>
                  </a:lnTo>
                  <a:lnTo>
                    <a:pt x="1077" y="233"/>
                  </a:lnTo>
                  <a:lnTo>
                    <a:pt x="1066" y="288"/>
                  </a:lnTo>
                  <a:lnTo>
                    <a:pt x="1046" y="326"/>
                  </a:lnTo>
                  <a:lnTo>
                    <a:pt x="1008" y="370"/>
                  </a:lnTo>
                  <a:lnTo>
                    <a:pt x="1037" y="500"/>
                  </a:lnTo>
                  <a:lnTo>
                    <a:pt x="1026" y="581"/>
                  </a:lnTo>
                  <a:lnTo>
                    <a:pt x="1006" y="686"/>
                  </a:lnTo>
                  <a:lnTo>
                    <a:pt x="973" y="771"/>
                  </a:lnTo>
                  <a:lnTo>
                    <a:pt x="926" y="853"/>
                  </a:lnTo>
                  <a:lnTo>
                    <a:pt x="883" y="953"/>
                  </a:lnTo>
                  <a:lnTo>
                    <a:pt x="859" y="1092"/>
                  </a:lnTo>
                  <a:lnTo>
                    <a:pt x="847" y="1179"/>
                  </a:lnTo>
                  <a:lnTo>
                    <a:pt x="847" y="1267"/>
                  </a:lnTo>
                  <a:lnTo>
                    <a:pt x="828" y="1320"/>
                  </a:lnTo>
                  <a:lnTo>
                    <a:pt x="804" y="1362"/>
                  </a:lnTo>
                  <a:lnTo>
                    <a:pt x="761" y="1389"/>
                  </a:lnTo>
                  <a:lnTo>
                    <a:pt x="681" y="1455"/>
                  </a:lnTo>
                  <a:lnTo>
                    <a:pt x="644" y="1481"/>
                  </a:lnTo>
                  <a:lnTo>
                    <a:pt x="624" y="1507"/>
                  </a:lnTo>
                  <a:lnTo>
                    <a:pt x="613" y="1558"/>
                  </a:lnTo>
                  <a:lnTo>
                    <a:pt x="624" y="1742"/>
                  </a:lnTo>
                  <a:lnTo>
                    <a:pt x="606" y="1815"/>
                  </a:lnTo>
                  <a:lnTo>
                    <a:pt x="575" y="1864"/>
                  </a:lnTo>
                  <a:lnTo>
                    <a:pt x="531" y="1898"/>
                  </a:lnTo>
                  <a:lnTo>
                    <a:pt x="466" y="1909"/>
                  </a:lnTo>
                  <a:lnTo>
                    <a:pt x="424" y="1909"/>
                  </a:lnTo>
                  <a:lnTo>
                    <a:pt x="355" y="1871"/>
                  </a:lnTo>
                  <a:lnTo>
                    <a:pt x="315" y="1848"/>
                  </a:lnTo>
                  <a:lnTo>
                    <a:pt x="286" y="1841"/>
                  </a:lnTo>
                  <a:lnTo>
                    <a:pt x="248" y="1848"/>
                  </a:lnTo>
                  <a:lnTo>
                    <a:pt x="201" y="1876"/>
                  </a:lnTo>
                  <a:lnTo>
                    <a:pt x="101" y="1986"/>
                  </a:lnTo>
                  <a:lnTo>
                    <a:pt x="121" y="2089"/>
                  </a:lnTo>
                  <a:lnTo>
                    <a:pt x="113" y="2123"/>
                  </a:lnTo>
                  <a:lnTo>
                    <a:pt x="75" y="2153"/>
                  </a:lnTo>
                  <a:lnTo>
                    <a:pt x="0" y="2190"/>
                  </a:lnTo>
                  <a:lnTo>
                    <a:pt x="17" y="22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47" name="Freeform 54"/>
            <p:cNvSpPr>
              <a:spLocks/>
            </p:cNvSpPr>
            <p:nvPr/>
          </p:nvSpPr>
          <p:spPr bwMode="auto">
            <a:xfrm>
              <a:off x="4091" y="1264"/>
              <a:ext cx="273" cy="115"/>
            </a:xfrm>
            <a:custGeom>
              <a:avLst/>
              <a:gdLst>
                <a:gd name="T0" fmla="*/ 0 w 240"/>
                <a:gd name="T1" fmla="*/ 0 h 96"/>
                <a:gd name="T2" fmla="*/ 63 w 240"/>
                <a:gd name="T3" fmla="*/ 0 h 96"/>
                <a:gd name="T4" fmla="*/ 124 w 240"/>
                <a:gd name="T5" fmla="*/ 0 h 96"/>
                <a:gd name="T6" fmla="*/ 187 w 240"/>
                <a:gd name="T7" fmla="*/ 68 h 96"/>
                <a:gd name="T8" fmla="*/ 248 w 240"/>
                <a:gd name="T9" fmla="*/ 68 h 96"/>
                <a:gd name="T10" fmla="*/ 311 w 240"/>
                <a:gd name="T11" fmla="*/ 138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96"/>
                <a:gd name="T20" fmla="*/ 240 w 24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96">
                  <a:moveTo>
                    <a:pt x="0" y="0"/>
                  </a:moveTo>
                  <a:lnTo>
                    <a:pt x="48" y="0"/>
                  </a:lnTo>
                  <a:lnTo>
                    <a:pt x="96" y="0"/>
                  </a:lnTo>
                  <a:lnTo>
                    <a:pt x="144" y="48"/>
                  </a:lnTo>
                  <a:lnTo>
                    <a:pt x="192" y="48"/>
                  </a:lnTo>
                  <a:lnTo>
                    <a:pt x="2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76" name="TextBox 59"/>
          <p:cNvSpPr txBox="1">
            <a:spLocks noChangeArrowheads="1"/>
          </p:cNvSpPr>
          <p:nvPr/>
        </p:nvSpPr>
        <p:spPr bwMode="auto">
          <a:xfrm>
            <a:off x="4191000" y="2819401"/>
            <a:ext cx="50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Mali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7" name="TextBox 60"/>
          <p:cNvSpPr txBox="1">
            <a:spLocks noChangeArrowheads="1"/>
          </p:cNvSpPr>
          <p:nvPr/>
        </p:nvSpPr>
        <p:spPr bwMode="auto">
          <a:xfrm>
            <a:off x="5638800" y="2819401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Niger</a:t>
            </a:r>
          </a:p>
        </p:txBody>
      </p:sp>
      <p:sp>
        <p:nvSpPr>
          <p:cNvPr id="3078" name="TextBox 61"/>
          <p:cNvSpPr txBox="1">
            <a:spLocks noChangeArrowheads="1"/>
          </p:cNvSpPr>
          <p:nvPr/>
        </p:nvSpPr>
        <p:spPr bwMode="auto">
          <a:xfrm>
            <a:off x="5334000" y="3806826"/>
            <a:ext cx="70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Nigeria</a:t>
            </a:r>
          </a:p>
        </p:txBody>
      </p:sp>
      <p:sp>
        <p:nvSpPr>
          <p:cNvPr id="3079" name="TextBox 62"/>
          <p:cNvSpPr txBox="1">
            <a:spLocks noChangeArrowheads="1"/>
          </p:cNvSpPr>
          <p:nvPr/>
        </p:nvSpPr>
        <p:spPr bwMode="auto">
          <a:xfrm>
            <a:off x="4343400" y="3352801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Burkina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Faso</a:t>
            </a:r>
          </a:p>
        </p:txBody>
      </p:sp>
      <p:sp>
        <p:nvSpPr>
          <p:cNvPr id="3080" name="TextBox 63"/>
          <p:cNvSpPr txBox="1">
            <a:spLocks noChangeArrowheads="1"/>
          </p:cNvSpPr>
          <p:nvPr/>
        </p:nvSpPr>
        <p:spPr bwMode="auto">
          <a:xfrm>
            <a:off x="3810001" y="3962401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Cote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d’Ivoire</a:t>
            </a:r>
          </a:p>
        </p:txBody>
      </p:sp>
      <p:sp>
        <p:nvSpPr>
          <p:cNvPr id="3081" name="TextBox 64"/>
          <p:cNvSpPr txBox="1">
            <a:spLocks noChangeArrowheads="1"/>
          </p:cNvSpPr>
          <p:nvPr/>
        </p:nvSpPr>
        <p:spPr bwMode="auto">
          <a:xfrm>
            <a:off x="4343400" y="3962401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Ghana</a:t>
            </a:r>
          </a:p>
        </p:txBody>
      </p:sp>
      <p:sp>
        <p:nvSpPr>
          <p:cNvPr id="3082" name="TextBox 65"/>
          <p:cNvSpPr txBox="1">
            <a:spLocks noChangeArrowheads="1"/>
          </p:cNvSpPr>
          <p:nvPr/>
        </p:nvSpPr>
        <p:spPr bwMode="auto">
          <a:xfrm>
            <a:off x="4572001" y="4495801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Togo</a:t>
            </a:r>
          </a:p>
        </p:txBody>
      </p:sp>
      <p:sp>
        <p:nvSpPr>
          <p:cNvPr id="3083" name="TextBox 66"/>
          <p:cNvSpPr txBox="1">
            <a:spLocks noChangeArrowheads="1"/>
          </p:cNvSpPr>
          <p:nvPr/>
        </p:nvSpPr>
        <p:spPr bwMode="auto">
          <a:xfrm>
            <a:off x="5105400" y="4495801"/>
            <a:ext cx="60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Benin</a:t>
            </a:r>
          </a:p>
        </p:txBody>
      </p:sp>
      <p:sp>
        <p:nvSpPr>
          <p:cNvPr id="3084" name="TextBox 67"/>
          <p:cNvSpPr txBox="1">
            <a:spLocks noChangeArrowheads="1"/>
          </p:cNvSpPr>
          <p:nvPr/>
        </p:nvSpPr>
        <p:spPr bwMode="auto">
          <a:xfrm>
            <a:off x="3200401" y="4191001"/>
            <a:ext cx="646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Sierra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Leone</a:t>
            </a:r>
          </a:p>
        </p:txBody>
      </p:sp>
      <p:sp>
        <p:nvSpPr>
          <p:cNvPr id="3085" name="TextBox 68"/>
          <p:cNvSpPr txBox="1">
            <a:spLocks noChangeArrowheads="1"/>
          </p:cNvSpPr>
          <p:nvPr/>
        </p:nvSpPr>
        <p:spPr bwMode="auto">
          <a:xfrm>
            <a:off x="2621092" y="4091389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Liberia </a:t>
            </a:r>
          </a:p>
        </p:txBody>
      </p:sp>
      <p:sp>
        <p:nvSpPr>
          <p:cNvPr id="3086" name="TextBox 69"/>
          <p:cNvSpPr txBox="1">
            <a:spLocks noChangeArrowheads="1"/>
          </p:cNvSpPr>
          <p:nvPr/>
        </p:nvSpPr>
        <p:spPr bwMode="auto">
          <a:xfrm>
            <a:off x="3124200" y="3733801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Guinea</a:t>
            </a:r>
          </a:p>
        </p:txBody>
      </p:sp>
      <p:sp>
        <p:nvSpPr>
          <p:cNvPr id="3087" name="TextBox 70"/>
          <p:cNvSpPr txBox="1">
            <a:spLocks noChangeArrowheads="1"/>
          </p:cNvSpPr>
          <p:nvPr/>
        </p:nvSpPr>
        <p:spPr bwMode="auto">
          <a:xfrm>
            <a:off x="2286000" y="36576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Guinea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Bissau</a:t>
            </a:r>
          </a:p>
        </p:txBody>
      </p:sp>
      <p:sp>
        <p:nvSpPr>
          <p:cNvPr id="3088" name="TextBox 71"/>
          <p:cNvSpPr txBox="1">
            <a:spLocks noChangeArrowheads="1"/>
          </p:cNvSpPr>
          <p:nvPr/>
        </p:nvSpPr>
        <p:spPr bwMode="auto">
          <a:xfrm>
            <a:off x="2667000" y="3276601"/>
            <a:ext cx="75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Senegal</a:t>
            </a:r>
          </a:p>
        </p:txBody>
      </p:sp>
      <p:sp>
        <p:nvSpPr>
          <p:cNvPr id="3089" name="TextBox 72"/>
          <p:cNvSpPr txBox="1">
            <a:spLocks noChangeArrowheads="1"/>
          </p:cNvSpPr>
          <p:nvPr/>
        </p:nvSpPr>
        <p:spPr bwMode="auto">
          <a:xfrm>
            <a:off x="2057400" y="3429001"/>
            <a:ext cx="75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Gambia</a:t>
            </a:r>
          </a:p>
        </p:txBody>
      </p:sp>
      <p:cxnSp>
        <p:nvCxnSpPr>
          <p:cNvPr id="3090" name="Straight Connector 74"/>
          <p:cNvCxnSpPr>
            <a:cxnSpLocks noChangeShapeType="1"/>
            <a:endCxn id="3117" idx="12"/>
          </p:cNvCxnSpPr>
          <p:nvPr/>
        </p:nvCxnSpPr>
        <p:spPr bwMode="auto">
          <a:xfrm>
            <a:off x="2667000" y="3581400"/>
            <a:ext cx="254000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91" name="Straight Connector 76"/>
          <p:cNvCxnSpPr>
            <a:cxnSpLocks noChangeShapeType="1"/>
          </p:cNvCxnSpPr>
          <p:nvPr/>
        </p:nvCxnSpPr>
        <p:spPr bwMode="auto">
          <a:xfrm>
            <a:off x="2819400" y="3810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92" name="Straight Connector 78"/>
          <p:cNvCxnSpPr>
            <a:cxnSpLocks noChangeShapeType="1"/>
            <a:stCxn id="3082" idx="0"/>
          </p:cNvCxnSpPr>
          <p:nvPr/>
        </p:nvCxnSpPr>
        <p:spPr bwMode="auto">
          <a:xfrm rot="5400000" flipH="1" flipV="1">
            <a:off x="4742657" y="4285457"/>
            <a:ext cx="304800" cy="115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93" name="Straight Connector 80"/>
          <p:cNvCxnSpPr>
            <a:cxnSpLocks noChangeShapeType="1"/>
            <a:stCxn id="3083" idx="0"/>
          </p:cNvCxnSpPr>
          <p:nvPr/>
        </p:nvCxnSpPr>
        <p:spPr bwMode="auto">
          <a:xfrm rot="16200000" flipV="1">
            <a:off x="5103813" y="4192588"/>
            <a:ext cx="304800" cy="301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6252664" y="3678353"/>
            <a:ext cx="440479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>Union économique et monétaire ouest-africaine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>Normes régionales sur l'enrichissement obligatoire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>de la farine: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31150" y="4532766"/>
            <a:ext cx="4323684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b="1" dirty="0" err="1">
                <a:solidFill>
                  <a:srgbClr val="000000"/>
                </a:solidFill>
              </a:rPr>
              <a:t>Micronutriment</a:t>
            </a:r>
            <a:r>
              <a:rPr lang="en-US" sz="1600" b="1" dirty="0">
                <a:solidFill>
                  <a:srgbClr val="000000"/>
                </a:solidFill>
              </a:rPr>
              <a:t>             </a:t>
            </a:r>
            <a:r>
              <a:rPr lang="en-US" sz="1600" b="1" dirty="0" err="1">
                <a:solidFill>
                  <a:srgbClr val="000000"/>
                </a:solidFill>
              </a:rPr>
              <a:t>Niveau</a:t>
            </a:r>
            <a:r>
              <a:rPr lang="en-US" sz="1600" b="1" dirty="0">
                <a:solidFill>
                  <a:srgbClr val="000000"/>
                </a:solidFill>
              </a:rPr>
              <a:t>(ppm)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Farine</a:t>
            </a:r>
            <a:r>
              <a:rPr lang="en-US" sz="1600" b="1" dirty="0">
                <a:solidFill>
                  <a:srgbClr val="000000"/>
                </a:solidFill>
              </a:rPr>
              <a:t>:     </a:t>
            </a:r>
            <a:r>
              <a:rPr lang="en-US" sz="1600" dirty="0">
                <a:solidFill>
                  <a:srgbClr val="000000"/>
                </a:solidFill>
              </a:rPr>
              <a:t>Fer (ferrous fumarate)     60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	Acid Folique                      2.6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894" y="81288"/>
            <a:ext cx="774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UEMOA – Normes harmonisées</a:t>
            </a:r>
          </a:p>
        </p:txBody>
      </p:sp>
    </p:spTree>
    <p:extLst>
      <p:ext uri="{BB962C8B-B14F-4D97-AF65-F5344CB8AC3E}">
        <p14:creationId xmlns:p14="http://schemas.microsoft.com/office/powerpoint/2010/main" val="420713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7772400" cy="10668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Nigeria and Ghana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19876" y="1295400"/>
            <a:ext cx="3573373" cy="3075344"/>
            <a:chOff x="5172278" y="1295400"/>
            <a:chExt cx="3497344" cy="2423922"/>
          </a:xfrm>
        </p:grpSpPr>
        <p:sp>
          <p:nvSpPr>
            <p:cNvPr id="5" name="TextBox 4"/>
            <p:cNvSpPr txBox="1"/>
            <p:nvPr/>
          </p:nvSpPr>
          <p:spPr>
            <a:xfrm>
              <a:off x="5181600" y="1295400"/>
              <a:ext cx="2667000" cy="2911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Ghana – Normes </a:t>
              </a:r>
              <a:r>
                <a:rPr lang="en-US" dirty="0" err="1"/>
                <a:t>Farine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2278" y="1899949"/>
              <a:ext cx="3497344" cy="18193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Farine</a:t>
              </a:r>
              <a:r>
                <a:rPr lang="en-US" sz="1600" b="1" dirty="0"/>
                <a:t>     Nutriment          </a:t>
              </a:r>
              <a:r>
                <a:rPr lang="en-US" sz="1600" b="1" dirty="0" err="1"/>
                <a:t>niveau</a:t>
              </a:r>
              <a:r>
                <a:rPr lang="en-US" sz="1600" b="1" dirty="0"/>
                <a:t> (ppm)</a:t>
              </a:r>
            </a:p>
            <a:p>
              <a:r>
                <a:rPr lang="en-US" sz="1600" b="1" dirty="0"/>
                <a:t>De </a:t>
              </a:r>
              <a:r>
                <a:rPr lang="en-US" sz="1600" b="1" dirty="0" err="1"/>
                <a:t>ble</a:t>
              </a:r>
              <a:r>
                <a:rPr lang="en-US" sz="1600" b="1" dirty="0"/>
                <a:t>: </a:t>
              </a:r>
              <a:r>
                <a:rPr lang="en-US" sz="1600" dirty="0"/>
                <a:t>	Vit. A 		2</a:t>
              </a:r>
            </a:p>
            <a:p>
              <a:r>
                <a:rPr lang="en-US" sz="1600" dirty="0"/>
                <a:t>	B1		8.4</a:t>
              </a:r>
            </a:p>
            <a:p>
              <a:r>
                <a:rPr lang="en-US" sz="1600" dirty="0"/>
                <a:t>	B2		4.5</a:t>
              </a:r>
            </a:p>
            <a:p>
              <a:r>
                <a:rPr lang="en-US" sz="1600" dirty="0"/>
                <a:t>	Niacin		59</a:t>
              </a:r>
            </a:p>
            <a:p>
              <a:r>
                <a:rPr lang="en-US" sz="1600" dirty="0"/>
                <a:t>	</a:t>
              </a:r>
              <a:r>
                <a:rPr lang="en-US" sz="1600" dirty="0" err="1"/>
                <a:t>Folate</a:t>
              </a:r>
              <a:r>
                <a:rPr lang="en-US" sz="1600" dirty="0"/>
                <a:t>		2.08</a:t>
              </a:r>
            </a:p>
            <a:p>
              <a:r>
                <a:rPr lang="en-US" sz="1600" dirty="0"/>
                <a:t>	B12 		0.01 </a:t>
              </a:r>
            </a:p>
            <a:p>
              <a:r>
                <a:rPr lang="en-US" sz="1600" dirty="0"/>
                <a:t>	Fer (Fe Fumarate) 	58.5</a:t>
              </a:r>
            </a:p>
            <a:p>
              <a:r>
                <a:rPr lang="en-US" sz="1600" dirty="0"/>
                <a:t>	Zinc 		28.3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94012" y="1376363"/>
            <a:ext cx="3982179" cy="2989361"/>
            <a:chOff x="77788" y="1318374"/>
            <a:chExt cx="3563670" cy="1799943"/>
          </a:xfrm>
        </p:grpSpPr>
        <p:sp>
          <p:nvSpPr>
            <p:cNvPr id="7" name="TextBox 6"/>
            <p:cNvSpPr txBox="1"/>
            <p:nvPr/>
          </p:nvSpPr>
          <p:spPr>
            <a:xfrm>
              <a:off x="77788" y="1318374"/>
              <a:ext cx="3129649" cy="2223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Nigeria – Normes </a:t>
              </a:r>
              <a:r>
                <a:rPr lang="en-US" dirty="0" err="1"/>
                <a:t>Farine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88" y="1728438"/>
              <a:ext cx="3563670" cy="13898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Farine</a:t>
              </a:r>
              <a:r>
                <a:rPr lang="en-US" sz="1600" b="1" dirty="0"/>
                <a:t>     nutriment          </a:t>
              </a:r>
              <a:r>
                <a:rPr lang="en-US" sz="1600" b="1" dirty="0" err="1"/>
                <a:t>niveau</a:t>
              </a:r>
              <a:r>
                <a:rPr lang="en-US" sz="1600" b="1" dirty="0"/>
                <a:t> (ppm)</a:t>
              </a:r>
            </a:p>
            <a:p>
              <a:r>
                <a:rPr lang="en-US" sz="1600" b="1" dirty="0"/>
                <a:t>de </a:t>
              </a:r>
              <a:r>
                <a:rPr lang="en-US" sz="1600" b="1" dirty="0" err="1"/>
                <a:t>ble</a:t>
              </a:r>
              <a:r>
                <a:rPr lang="en-US" sz="1600" b="1" dirty="0"/>
                <a:t>: </a:t>
              </a:r>
              <a:r>
                <a:rPr lang="en-US" sz="1600" dirty="0"/>
                <a:t>	Vitamine A 		9</a:t>
              </a:r>
            </a:p>
            <a:p>
              <a:r>
                <a:rPr lang="en-US" sz="1600" dirty="0"/>
                <a:t>	B1		6.2</a:t>
              </a:r>
            </a:p>
            <a:p>
              <a:r>
                <a:rPr lang="en-US" sz="1600" dirty="0"/>
                <a:t>	B2		3.7</a:t>
              </a:r>
            </a:p>
            <a:p>
              <a:r>
                <a:rPr lang="en-US" sz="1600" dirty="0"/>
                <a:t>	Niacin		49.5</a:t>
              </a: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  <a:r>
                <a:rPr lang="en-US" sz="1600" dirty="0" err="1">
                  <a:solidFill>
                    <a:schemeClr val="bg1">
                      <a:lumMod val="50000"/>
                    </a:schemeClr>
                  </a:solidFill>
                </a:rPr>
                <a:t>Folate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		1.5</a:t>
              </a:r>
            </a:p>
            <a:p>
              <a:r>
                <a:rPr lang="en-US" sz="1600" dirty="0"/>
                <a:t>	Fer (electrolytic) 	40.7</a:t>
              </a: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	Zinc 		20</a:t>
              </a:r>
            </a:p>
            <a:p>
              <a:r>
                <a:rPr lang="en-US" sz="1600" dirty="0"/>
                <a:t>	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1462" y="4432458"/>
            <a:ext cx="41124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Cameroon – Standards on Flour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862036"/>
            <a:ext cx="41148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Farine</a:t>
            </a:r>
            <a:r>
              <a:rPr lang="en-US" dirty="0"/>
              <a:t> de </a:t>
            </a:r>
            <a:r>
              <a:rPr lang="en-US" dirty="0" err="1"/>
              <a:t>ble</a:t>
            </a:r>
            <a:r>
              <a:rPr lang="en-US" dirty="0"/>
              <a:t>:</a:t>
            </a:r>
          </a:p>
          <a:p>
            <a:r>
              <a:rPr lang="en-US" dirty="0"/>
              <a:t>	Fer (Fe – Fumarate) – 60ppm</a:t>
            </a:r>
          </a:p>
          <a:p>
            <a:r>
              <a:rPr lang="en-US" dirty="0"/>
              <a:t>	folate       – 5ppm</a:t>
            </a:r>
          </a:p>
          <a:p>
            <a:r>
              <a:rPr lang="en-US" dirty="0"/>
              <a:t>	Zinc  - 100ppm</a:t>
            </a:r>
          </a:p>
          <a:p>
            <a:r>
              <a:rPr lang="en-US" dirty="0"/>
              <a:t>	B 12 – 0,04</a:t>
            </a:r>
          </a:p>
        </p:txBody>
      </p:sp>
    </p:spTree>
    <p:extLst>
      <p:ext uri="{BB962C8B-B14F-4D97-AF65-F5344CB8AC3E}">
        <p14:creationId xmlns:p14="http://schemas.microsoft.com/office/powerpoint/2010/main" val="379421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9351196" cy="639762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Norme harmonisée/équivalente projetée de la CEDEAO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42646"/>
            <a:ext cx="8382000" cy="5045138"/>
          </a:xfrm>
        </p:spPr>
        <p:txBody>
          <a:bodyPr>
            <a:normAutofit/>
          </a:bodyPr>
          <a:lstStyle/>
          <a:p>
            <a:r>
              <a:rPr lang="en-US" sz="2400" dirty="0"/>
              <a:t>Fer (obligatoire) – Fumarate ferreux = 60ppm</a:t>
            </a:r>
          </a:p>
          <a:p>
            <a:r>
              <a:rPr lang="en-US" sz="2400" dirty="0"/>
              <a:t>Fer (obligatoire) – </a:t>
            </a:r>
            <a:r>
              <a:rPr lang="en-US" sz="2400" dirty="0" err="1"/>
              <a:t>NaFeEDTA</a:t>
            </a:r>
            <a:r>
              <a:rPr lang="en-US" sz="2400" dirty="0"/>
              <a:t> = 20 - 40ppm</a:t>
            </a:r>
          </a:p>
          <a:p>
            <a:r>
              <a:rPr lang="en-US" sz="2400" dirty="0"/>
              <a:t>Combinaison de </a:t>
            </a:r>
            <a:r>
              <a:rPr lang="en-US" sz="2400" dirty="0" err="1"/>
              <a:t>NaFeEDTA</a:t>
            </a:r>
            <a:r>
              <a:rPr lang="en-US" sz="2400" dirty="0"/>
              <a:t> avec d'autres formes de fer</a:t>
            </a:r>
          </a:p>
          <a:p>
            <a:r>
              <a:rPr lang="en-US" sz="2400" dirty="0"/>
              <a:t>Zinc – </a:t>
            </a:r>
            <a:r>
              <a:rPr lang="en-US" sz="2400" dirty="0" err="1"/>
              <a:t>Oxyde</a:t>
            </a:r>
            <a:r>
              <a:rPr lang="en-US" sz="2400" dirty="0"/>
              <a:t> de zinc = 20 - 55 ppm (obligatoire)</a:t>
            </a:r>
          </a:p>
          <a:p>
            <a:r>
              <a:rPr lang="en-US" sz="2400" dirty="0"/>
              <a:t>Acide folique = 1,5 - 2,6 ppm (obligatoire)</a:t>
            </a:r>
          </a:p>
          <a:p>
            <a:r>
              <a:rPr lang="en-US" sz="2400" dirty="0"/>
              <a:t>Vitamine B-12 = 0,02 ppm (facultatif)</a:t>
            </a:r>
          </a:p>
          <a:p>
            <a:r>
              <a:rPr lang="en-US" sz="2400" dirty="0"/>
              <a:t>Vitamine A = 2ppm obligatoire/</a:t>
            </a:r>
            <a:r>
              <a:rPr lang="en-US" sz="2400" dirty="0" err="1"/>
              <a:t>facultatif</a:t>
            </a:r>
            <a:endParaRPr lang="en-US" sz="2400" dirty="0"/>
          </a:p>
          <a:p>
            <a:r>
              <a:rPr lang="en-US" sz="2400" dirty="0"/>
              <a:t>Autres vitamines du groupe B = Facultatif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325845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Coopération entre les producteurs de prémélanges, l'industrie, l'organisation des normes, les nutritionnistes, les scientifiques de l'alimentation, les producteurs de produits à base de farine (boulangers)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5975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182A31E-0118-B0C5-3BFE-1DB132BA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3" y="1232898"/>
            <a:ext cx="10985767" cy="5347698"/>
          </a:xfrm>
        </p:spPr>
        <p:txBody>
          <a:bodyPr/>
          <a:lstStyle/>
          <a:p>
            <a:r>
              <a:rPr lang="fr-FR" dirty="0"/>
              <a:t>Besoins des populations ou exigences/conformité aux recommandations de l'OMS pour l'impact</a:t>
            </a:r>
          </a:p>
          <a:p>
            <a:r>
              <a:rPr lang="fr-FR" dirty="0"/>
              <a:t>Véhicules potentiels à </a:t>
            </a:r>
            <a:r>
              <a:rPr lang="fr-FR" dirty="0" err="1"/>
              <a:t>co</a:t>
            </a:r>
            <a:r>
              <a:rPr lang="fr-FR" dirty="0"/>
              <a:t>-fortifier</a:t>
            </a:r>
          </a:p>
          <a:p>
            <a:r>
              <a:rPr lang="fr-FR" dirty="0"/>
              <a:t>Analyse coûts/bénéfices et faisabilité technique</a:t>
            </a:r>
          </a:p>
          <a:p>
            <a:r>
              <a:rPr lang="fr-FR" dirty="0"/>
              <a:t>Niveau de différents micronutriments et biodisponibilité de différentes formes de fer (par exemple, le fer sous forme de fumarate 4 mg apporté lorsqu'un minimum de 7,1 mg est nécessaire sur la base d'une consommation de 90 g/jour/ </a:t>
            </a:r>
            <a:r>
              <a:rPr lang="fr-FR" dirty="0" err="1"/>
              <a:t>NaFeEDTA</a:t>
            </a:r>
            <a:r>
              <a:rPr lang="fr-FR" dirty="0"/>
              <a:t> = 3,2 mg apporté lorsque 3,6 mg sont disponibles)</a:t>
            </a:r>
          </a:p>
          <a:p>
            <a:r>
              <a:rPr lang="fr-FR" dirty="0"/>
              <a:t>Taux d'incorporation - faisabilité technologique</a:t>
            </a:r>
          </a:p>
          <a:p>
            <a:r>
              <a:rPr lang="fr-FR" dirty="0"/>
              <a:t>Complémentarité des micronutriments (par exemple, B-2 augmente l'absorption du fer)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D915849-843A-2D50-D031-FDFA9727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71" y="277404"/>
            <a:ext cx="10420689" cy="719190"/>
          </a:xfrm>
        </p:spPr>
        <p:txBody>
          <a:bodyPr/>
          <a:lstStyle/>
          <a:p>
            <a:r>
              <a:rPr lang="en-US" dirty="0" err="1"/>
              <a:t>Facteurs</a:t>
            </a:r>
            <a:r>
              <a:rPr lang="en-US" dirty="0"/>
              <a:t> pris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4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dian">
  <a:themeElements>
    <a:clrScheme name="Custom 7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359E37"/>
      </a:accent1>
      <a:accent2>
        <a:srgbClr val="BB5123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BF5826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S_TEMPLATE_Presentation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A981FEB-7577-D442-A8B5-4B923C85E9CF}" vid="{E22DD1BF-CC93-D84E-88AA-1E1782CEBD56}"/>
    </a:ext>
  </a:extLst>
</a:theme>
</file>

<file path=ppt/theme/theme3.xml><?xml version="1.0" encoding="utf-8"?>
<a:theme xmlns:a="http://schemas.openxmlformats.org/drawingml/2006/main" name="1_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Widescreen" id="{B3BAD986-5D56-49FA-97BE-0E55FDAEDF66}" vid="{5BE87CEF-FF46-42E4-B36B-FEBBBA807457}"/>
    </a:ext>
  </a:extLst>
</a:theme>
</file>

<file path=ppt/theme/theme4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Widescreen" id="{B3BAD986-5D56-49FA-97BE-0E55FDAEDF66}" vid="{5BE87CEF-FF46-42E4-B36B-FEBBBA80745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S_2020_Palette_Microsoft">
    <a:dk1>
      <a:srgbClr val="000000"/>
    </a:dk1>
    <a:lt1>
      <a:srgbClr val="FFFFFF"/>
    </a:lt1>
    <a:dk2>
      <a:srgbClr val="00A2C7"/>
    </a:dk2>
    <a:lt2>
      <a:srgbClr val="BFB8AF"/>
    </a:lt2>
    <a:accent1>
      <a:srgbClr val="7999AC"/>
    </a:accent1>
    <a:accent2>
      <a:srgbClr val="9053A1"/>
    </a:accent2>
    <a:accent3>
      <a:srgbClr val="79A02C"/>
    </a:accent3>
    <a:accent4>
      <a:srgbClr val="EF6E0B"/>
    </a:accent4>
    <a:accent5>
      <a:srgbClr val="0099A9"/>
    </a:accent5>
    <a:accent6>
      <a:srgbClr val="00468B"/>
    </a:accent6>
    <a:hlink>
      <a:srgbClr val="00A2C7"/>
    </a:hlink>
    <a:folHlink>
      <a:srgbClr val="9053A1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122996</TotalTime>
  <Words>910</Words>
  <Application>Microsoft Office PowerPoint</Application>
  <PresentationFormat>Grand écran</PresentationFormat>
  <Paragraphs>156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Geneva</vt:lpstr>
      <vt:lpstr>Source Sans Pro ExtraLight</vt:lpstr>
      <vt:lpstr>Times</vt:lpstr>
      <vt:lpstr>Times New Roman</vt:lpstr>
      <vt:lpstr>Tw Cen MT</vt:lpstr>
      <vt:lpstr>Wingdings</vt:lpstr>
      <vt:lpstr>3_Median</vt:lpstr>
      <vt:lpstr>CRS_TEMPLATE_Presentation</vt:lpstr>
      <vt:lpstr>1_CRS_2020_PPT</vt:lpstr>
      <vt:lpstr>CRS_2020_PPT</vt:lpstr>
      <vt:lpstr>Présentation PowerPoint</vt:lpstr>
      <vt:lpstr>Présentation PowerPoint</vt:lpstr>
      <vt:lpstr>Graphique montrant la consommation de farine de blé dans les pays francophones</vt:lpstr>
      <vt:lpstr>Recommandations de l'OMS sur l'enrichissement de la farine de blé</vt:lpstr>
      <vt:lpstr>Observations critiques :</vt:lpstr>
      <vt:lpstr> </vt:lpstr>
      <vt:lpstr>Nigeria and Ghana</vt:lpstr>
      <vt:lpstr>Norme harmonisée/équivalente projetée de la CEDEAO :</vt:lpstr>
      <vt:lpstr>Facteurs pris en compte</vt:lpstr>
      <vt:lpstr>Facteurs pris en compte</vt:lpstr>
      <vt:lpstr>Actions clés :</vt:lpstr>
      <vt:lpstr>Défis:</vt:lpstr>
      <vt:lpstr>Leçons apprises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Mawuli Sablah</dc:creator>
  <cp:lastModifiedBy>HP</cp:lastModifiedBy>
  <cp:revision>377</cp:revision>
  <dcterms:created xsi:type="dcterms:W3CDTF">2021-05-20T13:42:46Z</dcterms:created>
  <dcterms:modified xsi:type="dcterms:W3CDTF">2024-03-20T15:49:30Z</dcterms:modified>
</cp:coreProperties>
</file>